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Default Extension="png" ContentType="image/png"/>
  <Override PartName="/ppt/diagrams/data25.xml" ContentType="application/vnd.openxmlformats-officedocument.drawingml.diagramData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slideshow.main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diagrams/drawing26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20.xml" ContentType="application/vnd.ms-office.drawingml.diagramDrawing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layout26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3" r:id="rId3"/>
    <p:sldId id="264" r:id="rId4"/>
    <p:sldId id="265" r:id="rId5"/>
    <p:sldId id="266" r:id="rId6"/>
    <p:sldId id="268" r:id="rId7"/>
    <p:sldId id="267" r:id="rId8"/>
    <p:sldId id="269" r:id="rId9"/>
    <p:sldId id="270" r:id="rId10"/>
    <p:sldId id="271" r:id="rId11"/>
    <p:sldId id="273" r:id="rId12"/>
  </p:sldIdLst>
  <p:sldSz cx="9144000" cy="6858000" type="screen4x3"/>
  <p:notesSz cx="6858000" cy="9144000"/>
  <p:defaultTextStyle>
    <a:defPPr>
      <a:defRPr lang="ko-KR"/>
    </a:defPPr>
    <a:lvl1pPr algn="ctr" rtl="0" fontAlgn="base" latinLnBrk="1">
      <a:spcBef>
        <a:spcPct val="20000"/>
      </a:spcBef>
      <a:spcAft>
        <a:spcPct val="0"/>
      </a:spcAft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1pPr>
    <a:lvl2pPr marL="457200" algn="ctr" rtl="0" fontAlgn="base" latinLnBrk="1">
      <a:spcBef>
        <a:spcPct val="20000"/>
      </a:spcBef>
      <a:spcAft>
        <a:spcPct val="0"/>
      </a:spcAft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2pPr>
    <a:lvl3pPr marL="914400" algn="ctr" rtl="0" fontAlgn="base" latinLnBrk="1">
      <a:spcBef>
        <a:spcPct val="20000"/>
      </a:spcBef>
      <a:spcAft>
        <a:spcPct val="0"/>
      </a:spcAft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3pPr>
    <a:lvl4pPr marL="1371600" algn="ctr" rtl="0" fontAlgn="base" latinLnBrk="1">
      <a:spcBef>
        <a:spcPct val="20000"/>
      </a:spcBef>
      <a:spcAft>
        <a:spcPct val="0"/>
      </a:spcAft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4pPr>
    <a:lvl5pPr marL="1828800" algn="ctr" rtl="0" fontAlgn="base" latinLnBrk="1">
      <a:spcBef>
        <a:spcPct val="20000"/>
      </a:spcBef>
      <a:spcAft>
        <a:spcPct val="0"/>
      </a:spcAft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5pPr>
    <a:lvl6pPr marL="2286000" algn="l" defTabSz="914400" rtl="0" eaLnBrk="1" latinLnBrk="1" hangingPunct="1"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6pPr>
    <a:lvl7pPr marL="2743200" algn="l" defTabSz="914400" rtl="0" eaLnBrk="1" latinLnBrk="1" hangingPunct="1"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7pPr>
    <a:lvl8pPr marL="3200400" algn="l" defTabSz="914400" rtl="0" eaLnBrk="1" latinLnBrk="1" hangingPunct="1"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8pPr>
    <a:lvl9pPr marL="3657600" algn="l" defTabSz="914400" rtl="0" eaLnBrk="1" latinLnBrk="1" hangingPunct="1">
      <a:defRPr kumimoji="1" sz="3200" b="1" kern="1200">
        <a:solidFill>
          <a:srgbClr val="FF0000"/>
        </a:solidFill>
        <a:latin typeface="휴먼옛체" pitchFamily="18" charset="-127"/>
        <a:ea typeface="휴먼옛체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008000"/>
    <a:srgbClr val="28590D"/>
    <a:srgbClr val="2E650F"/>
    <a:srgbClr val="3B8313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2" d="100"/>
          <a:sy n="62" d="100"/>
        </p:scale>
        <p:origin x="-187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ko-KR" altLang="en-US" sz="3200" b="1" dirty="0" smtClean="0">
              <a:solidFill>
                <a:schemeClr val="bg1"/>
              </a:solidFill>
            </a:rPr>
            <a:t>지식생산자</a:t>
          </a:r>
          <a:endParaRPr kumimoji="1" lang="ko-KR" sz="3200" b="1" dirty="0">
            <a:solidFill>
              <a:schemeClr val="bg1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NeighborX="-2778" custLinFactNeighborY="80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D00FDEB0-D804-4699-A0A9-3210D78F04D7}" type="presOf" srcId="{A71CF508-B962-44EB-8D04-6F8CC6FF94CB}" destId="{3C1A4BF6-774A-4609-9E2A-C497E2E5350A}" srcOrd="0" destOrd="0" presId="urn:microsoft.com/office/officeart/2005/8/layout/vList2"/>
    <dgm:cxn modelId="{125FA35D-364A-49CF-B25D-700AFB3A6756}" type="presOf" srcId="{1E368DBB-F5B6-4896-8447-C2B192722629}" destId="{F693BE2E-DEF2-44AA-9BC5-AA4212D7C54A}" srcOrd="0" destOrd="0" presId="urn:microsoft.com/office/officeart/2005/8/layout/vList2"/>
    <dgm:cxn modelId="{D3EB6B20-7DB7-4F63-87AB-B1C265084344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AF0139-3CFA-4ED5-9076-EB5ACC897717}" type="doc">
      <dgm:prSet loTypeId="urn:microsoft.com/office/officeart/2005/8/layout/v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B8BB19E-22EE-430A-9665-3A4CF77ECDB9}">
      <dgm:prSet phldrT="[텍스트]" custT="1"/>
      <dgm:spPr/>
      <dgm:t>
        <a:bodyPr/>
        <a:lstStyle/>
        <a:p>
          <a:pPr latinLnBrk="1"/>
          <a:r>
            <a:rPr lang="ko-KR" altLang="en-US" sz="3200" b="1" dirty="0" smtClean="0"/>
            <a:t>지식소비자</a:t>
          </a:r>
          <a:endParaRPr lang="en-US" altLang="ko-KR" sz="3200" b="1" dirty="0" smtClean="0"/>
        </a:p>
      </dgm:t>
    </dgm:pt>
    <dgm:pt modelId="{DCE33AAA-1C68-4A88-B8A0-9E1F81D07E71}" type="parTrans" cxnId="{227E06DA-575B-4133-964D-25EF704218F0}">
      <dgm:prSet/>
      <dgm:spPr/>
      <dgm:t>
        <a:bodyPr/>
        <a:lstStyle/>
        <a:p>
          <a:pPr latinLnBrk="1"/>
          <a:endParaRPr lang="ko-KR" altLang="en-US"/>
        </a:p>
      </dgm:t>
    </dgm:pt>
    <dgm:pt modelId="{893CF6EE-89B5-45AB-AA1E-ACC7AA661F4F}" type="sibTrans" cxnId="{227E06DA-575B-4133-964D-25EF704218F0}">
      <dgm:prSet/>
      <dgm:spPr/>
      <dgm:t>
        <a:bodyPr/>
        <a:lstStyle/>
        <a:p>
          <a:pPr latinLnBrk="1"/>
          <a:endParaRPr lang="ko-KR" altLang="en-US"/>
        </a:p>
      </dgm:t>
    </dgm:pt>
    <dgm:pt modelId="{0872A278-CC72-4398-BE41-8CC77791999B}">
      <dgm:prSet phldrT="[텍스트]" custT="1"/>
      <dgm:spPr/>
      <dgm:t>
        <a:bodyPr/>
        <a:lstStyle/>
        <a:p>
          <a:pPr latinLnBrk="1"/>
          <a:r>
            <a:rPr lang="ko-KR" altLang="en-US" sz="3200" b="1" spc="600" dirty="0" smtClean="0"/>
            <a:t>타율적</a:t>
          </a:r>
          <a:endParaRPr lang="en-US" altLang="ko-KR" sz="3200" b="1" spc="600" dirty="0" smtClean="0"/>
        </a:p>
      </dgm:t>
    </dgm:pt>
    <dgm:pt modelId="{512BD93B-0F38-4447-B12D-CF1F927653CE}" type="parTrans" cxnId="{7F67A885-8286-4451-8B1D-C044CB56EC15}">
      <dgm:prSet/>
      <dgm:spPr/>
      <dgm:t>
        <a:bodyPr/>
        <a:lstStyle/>
        <a:p>
          <a:pPr latinLnBrk="1"/>
          <a:endParaRPr lang="ko-KR" altLang="en-US"/>
        </a:p>
      </dgm:t>
    </dgm:pt>
    <dgm:pt modelId="{DB7D3D0C-84B8-46C7-A0AB-FB85E15CB2FC}" type="sibTrans" cxnId="{7F67A885-8286-4451-8B1D-C044CB56EC15}">
      <dgm:prSet/>
      <dgm:spPr/>
      <dgm:t>
        <a:bodyPr/>
        <a:lstStyle/>
        <a:p>
          <a:pPr latinLnBrk="1"/>
          <a:endParaRPr lang="ko-KR" altLang="en-US"/>
        </a:p>
      </dgm:t>
    </dgm:pt>
    <dgm:pt modelId="{96F087B2-4D07-4959-A5C2-E975FF23E217}">
      <dgm:prSet/>
      <dgm:spPr/>
      <dgm:t>
        <a:bodyPr/>
        <a:lstStyle/>
        <a:p>
          <a:pPr latinLnBrk="1"/>
          <a:r>
            <a:rPr lang="ko-KR" altLang="en-US" b="1" spc="-300" dirty="0" smtClean="0"/>
            <a:t>주입식</a:t>
          </a:r>
          <a:r>
            <a:rPr lang="en-US" altLang="ko-KR" b="1" spc="-300" dirty="0" smtClean="0"/>
            <a:t>/</a:t>
          </a:r>
          <a:r>
            <a:rPr lang="ko-KR" altLang="en-US" b="1" spc="-300" dirty="0" err="1" smtClean="0"/>
            <a:t>학원식</a:t>
          </a:r>
          <a:endParaRPr lang="ko-KR" altLang="en-US" b="1" spc="-300" dirty="0"/>
        </a:p>
      </dgm:t>
    </dgm:pt>
    <dgm:pt modelId="{B1AF3455-EA2B-4C2A-A053-16B08F5623F1}" type="parTrans" cxnId="{1ECB6655-230F-44E9-A2B2-2179AA90BB2B}">
      <dgm:prSet/>
      <dgm:spPr/>
      <dgm:t>
        <a:bodyPr/>
        <a:lstStyle/>
        <a:p>
          <a:pPr latinLnBrk="1"/>
          <a:endParaRPr lang="ko-KR" altLang="en-US"/>
        </a:p>
      </dgm:t>
    </dgm:pt>
    <dgm:pt modelId="{2DD68F23-40B3-477E-B509-7961226B3A82}" type="sibTrans" cxnId="{1ECB6655-230F-44E9-A2B2-2179AA90BB2B}">
      <dgm:prSet/>
      <dgm:spPr/>
      <dgm:t>
        <a:bodyPr/>
        <a:lstStyle/>
        <a:p>
          <a:pPr latinLnBrk="1"/>
          <a:endParaRPr lang="ko-KR" altLang="en-US"/>
        </a:p>
      </dgm:t>
    </dgm:pt>
    <dgm:pt modelId="{49928EE1-3510-4245-AD49-A7771152AD11}" type="pres">
      <dgm:prSet presAssocID="{67AF0139-3CFA-4ED5-9076-EB5ACC89771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1C99DE3-1AA5-40E0-AE9F-4E94693D8373}" type="pres">
      <dgm:prSet presAssocID="{6B8BB19E-22EE-430A-9665-3A4CF77ECDB9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CCE28215-A81F-41BA-8ABC-3ECF403E5F80}" type="pres">
      <dgm:prSet presAssocID="{6B8BB19E-22EE-430A-9665-3A4CF77ECDB9}" presName="parentShp" presStyleLbl="node1" presStyleIdx="0" presStyleCnt="3" custScaleX="178667" custScaleY="69666" custLinFactNeighborX="-12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3422430-51CB-4A28-9976-C0054DCF3368}" type="pres">
      <dgm:prSet presAssocID="{6B8BB19E-22EE-430A-9665-3A4CF77ECDB9}" presName="childShp" presStyleLbl="bgAccFollowNode1" presStyleIdx="0" presStyleCnt="3" custScaleY="70256">
        <dgm:presLayoutVars>
          <dgm:bulletEnabled val="1"/>
        </dgm:presLayoutVars>
      </dgm:prSet>
      <dgm:spPr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E582BA06-E66A-49FA-8A5D-CBBAA0BE95FD}" type="pres">
      <dgm:prSet presAssocID="{893CF6EE-89B5-45AB-AA1E-ACC7AA661F4F}" presName="spacing" presStyleCnt="0"/>
      <dgm:spPr/>
      <dgm:t>
        <a:bodyPr/>
        <a:lstStyle/>
        <a:p>
          <a:pPr latinLnBrk="1"/>
          <a:endParaRPr lang="ko-KR" altLang="en-US"/>
        </a:p>
      </dgm:t>
    </dgm:pt>
    <dgm:pt modelId="{C0ACDA7E-6C9A-45A5-A267-E2B361AAEF31}" type="pres">
      <dgm:prSet presAssocID="{0872A278-CC72-4398-BE41-8CC77791999B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2513C1E1-C7E3-42F6-B7E6-7667567A1FFD}" type="pres">
      <dgm:prSet presAssocID="{0872A278-CC72-4398-BE41-8CC77791999B}" presName="parentShp" presStyleLbl="node1" presStyleIdx="1" presStyleCnt="3" custScaleX="170766" custScaleY="6638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E4FF0DD-3CF8-4266-8CB1-4C47DE550CC3}" type="pres">
      <dgm:prSet presAssocID="{0872A278-CC72-4398-BE41-8CC77791999B}" presName="childShp" presStyleLbl="bgAccFollowNode1" presStyleIdx="1" presStyleCnt="3" custScaleY="7161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23CBD3B-8A4B-44E4-B365-739F60A5E028}" type="pres">
      <dgm:prSet presAssocID="{DB7D3D0C-84B8-46C7-A0AB-FB85E15CB2FC}" presName="spacing" presStyleCnt="0"/>
      <dgm:spPr/>
      <dgm:t>
        <a:bodyPr/>
        <a:lstStyle/>
        <a:p>
          <a:pPr latinLnBrk="1"/>
          <a:endParaRPr lang="ko-KR" altLang="en-US"/>
        </a:p>
      </dgm:t>
    </dgm:pt>
    <dgm:pt modelId="{701ED2B4-6C68-481A-B984-21ACEED88577}" type="pres">
      <dgm:prSet presAssocID="{96F087B2-4D07-4959-A5C2-E975FF23E217}" presName="linNode" presStyleCnt="0"/>
      <dgm:spPr/>
      <dgm:t>
        <a:bodyPr/>
        <a:lstStyle/>
        <a:p>
          <a:pPr latinLnBrk="1"/>
          <a:endParaRPr lang="ko-KR" altLang="en-US"/>
        </a:p>
      </dgm:t>
    </dgm:pt>
    <dgm:pt modelId="{D8A53EFB-CB19-45D9-B827-71291FB8EC14}" type="pres">
      <dgm:prSet presAssocID="{96F087B2-4D07-4959-A5C2-E975FF23E217}" presName="parentShp" presStyleLbl="node1" presStyleIdx="2" presStyleCnt="3" custScaleX="170477" custScaleY="6447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EFE5E0D-E1D0-455E-801B-3A4ED1D8C999}" type="pres">
      <dgm:prSet presAssocID="{96F087B2-4D07-4959-A5C2-E975FF23E217}" presName="childShp" presStyleLbl="bgAccFollowNode1" presStyleIdx="2" presStyleCnt="3" custScaleY="7155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E01B5F3-33E5-4908-A982-ED6A69F3C489}" type="presOf" srcId="{96F087B2-4D07-4959-A5C2-E975FF23E217}" destId="{D8A53EFB-CB19-45D9-B827-71291FB8EC14}" srcOrd="0" destOrd="0" presId="urn:microsoft.com/office/officeart/2005/8/layout/vList6"/>
    <dgm:cxn modelId="{7F67A885-8286-4451-8B1D-C044CB56EC15}" srcId="{67AF0139-3CFA-4ED5-9076-EB5ACC897717}" destId="{0872A278-CC72-4398-BE41-8CC77791999B}" srcOrd="1" destOrd="0" parTransId="{512BD93B-0F38-4447-B12D-CF1F927653CE}" sibTransId="{DB7D3D0C-84B8-46C7-A0AB-FB85E15CB2FC}"/>
    <dgm:cxn modelId="{9BF3092B-17DF-49D8-84B1-09BFC69CE893}" type="presOf" srcId="{67AF0139-3CFA-4ED5-9076-EB5ACC897717}" destId="{49928EE1-3510-4245-AD49-A7771152AD11}" srcOrd="0" destOrd="0" presId="urn:microsoft.com/office/officeart/2005/8/layout/vList6"/>
    <dgm:cxn modelId="{61A20BF0-119E-428C-9EEA-25B9A22DE660}" type="presOf" srcId="{0872A278-CC72-4398-BE41-8CC77791999B}" destId="{2513C1E1-C7E3-42F6-B7E6-7667567A1FFD}" srcOrd="0" destOrd="0" presId="urn:microsoft.com/office/officeart/2005/8/layout/vList6"/>
    <dgm:cxn modelId="{227E06DA-575B-4133-964D-25EF704218F0}" srcId="{67AF0139-3CFA-4ED5-9076-EB5ACC897717}" destId="{6B8BB19E-22EE-430A-9665-3A4CF77ECDB9}" srcOrd="0" destOrd="0" parTransId="{DCE33AAA-1C68-4A88-B8A0-9E1F81D07E71}" sibTransId="{893CF6EE-89B5-45AB-AA1E-ACC7AA661F4F}"/>
    <dgm:cxn modelId="{1ECB6655-230F-44E9-A2B2-2179AA90BB2B}" srcId="{67AF0139-3CFA-4ED5-9076-EB5ACC897717}" destId="{96F087B2-4D07-4959-A5C2-E975FF23E217}" srcOrd="2" destOrd="0" parTransId="{B1AF3455-EA2B-4C2A-A053-16B08F5623F1}" sibTransId="{2DD68F23-40B3-477E-B509-7961226B3A82}"/>
    <dgm:cxn modelId="{D7653BBD-65E1-459B-846C-4D11D7CBC1E8}" type="presOf" srcId="{6B8BB19E-22EE-430A-9665-3A4CF77ECDB9}" destId="{CCE28215-A81F-41BA-8ABC-3ECF403E5F80}" srcOrd="0" destOrd="0" presId="urn:microsoft.com/office/officeart/2005/8/layout/vList6"/>
    <dgm:cxn modelId="{09002A0A-7534-46BA-A199-E42FA13A4C04}" type="presParOf" srcId="{49928EE1-3510-4245-AD49-A7771152AD11}" destId="{41C99DE3-1AA5-40E0-AE9F-4E94693D8373}" srcOrd="0" destOrd="0" presId="urn:microsoft.com/office/officeart/2005/8/layout/vList6"/>
    <dgm:cxn modelId="{58C829C6-57B1-44E4-8E59-5284E8795F8B}" type="presParOf" srcId="{41C99DE3-1AA5-40E0-AE9F-4E94693D8373}" destId="{CCE28215-A81F-41BA-8ABC-3ECF403E5F80}" srcOrd="0" destOrd="0" presId="urn:microsoft.com/office/officeart/2005/8/layout/vList6"/>
    <dgm:cxn modelId="{F8D31F45-CF74-4A58-918F-DC1EDF169789}" type="presParOf" srcId="{41C99DE3-1AA5-40E0-AE9F-4E94693D8373}" destId="{A3422430-51CB-4A28-9976-C0054DCF3368}" srcOrd="1" destOrd="0" presId="urn:microsoft.com/office/officeart/2005/8/layout/vList6"/>
    <dgm:cxn modelId="{2AA0412F-F2B7-4D82-8CC8-A0254D8DE8FA}" type="presParOf" srcId="{49928EE1-3510-4245-AD49-A7771152AD11}" destId="{E582BA06-E66A-49FA-8A5D-CBBAA0BE95FD}" srcOrd="1" destOrd="0" presId="urn:microsoft.com/office/officeart/2005/8/layout/vList6"/>
    <dgm:cxn modelId="{9F0FCB1D-92CA-439A-9436-FE043D5A1358}" type="presParOf" srcId="{49928EE1-3510-4245-AD49-A7771152AD11}" destId="{C0ACDA7E-6C9A-45A5-A267-E2B361AAEF31}" srcOrd="2" destOrd="0" presId="urn:microsoft.com/office/officeart/2005/8/layout/vList6"/>
    <dgm:cxn modelId="{6192115B-2678-4638-8241-1A1ED4BC6A06}" type="presParOf" srcId="{C0ACDA7E-6C9A-45A5-A267-E2B361AAEF31}" destId="{2513C1E1-C7E3-42F6-B7E6-7667567A1FFD}" srcOrd="0" destOrd="0" presId="urn:microsoft.com/office/officeart/2005/8/layout/vList6"/>
    <dgm:cxn modelId="{122E2E66-6D8B-436F-B50D-5DC44204C990}" type="presParOf" srcId="{C0ACDA7E-6C9A-45A5-A267-E2B361AAEF31}" destId="{3E4FF0DD-3CF8-4266-8CB1-4C47DE550CC3}" srcOrd="1" destOrd="0" presId="urn:microsoft.com/office/officeart/2005/8/layout/vList6"/>
    <dgm:cxn modelId="{39635662-AE96-4C10-A48E-4C73BB39A731}" type="presParOf" srcId="{49928EE1-3510-4245-AD49-A7771152AD11}" destId="{823CBD3B-8A4B-44E4-B365-739F60A5E028}" srcOrd="3" destOrd="0" presId="urn:microsoft.com/office/officeart/2005/8/layout/vList6"/>
    <dgm:cxn modelId="{4DBC00F0-3AF3-4970-ADB3-F65C726C8967}" type="presParOf" srcId="{49928EE1-3510-4245-AD49-A7771152AD11}" destId="{701ED2B4-6C68-481A-B984-21ACEED88577}" srcOrd="4" destOrd="0" presId="urn:microsoft.com/office/officeart/2005/8/layout/vList6"/>
    <dgm:cxn modelId="{77F5AFBE-86E8-4578-9271-923C26A03081}" type="presParOf" srcId="{701ED2B4-6C68-481A-B984-21ACEED88577}" destId="{D8A53EFB-CB19-45D9-B827-71291FB8EC14}" srcOrd="0" destOrd="0" presId="urn:microsoft.com/office/officeart/2005/8/layout/vList6"/>
    <dgm:cxn modelId="{EE3ECDCA-F764-40D5-85CB-E65066EDDEAC}" type="presParOf" srcId="{701ED2B4-6C68-481A-B984-21ACEED88577}" destId="{DEFE5E0D-E1D0-455E-801B-3A4ED1D8C99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en-US" sz="5400" dirty="0" smtClean="0">
              <a:solidFill>
                <a:srgbClr val="28590D"/>
              </a:solidFill>
            </a:rPr>
            <a:t>21C </a:t>
          </a:r>
          <a:r>
            <a:rPr kumimoji="1" lang="ko-KR" sz="5400" dirty="0" smtClean="0">
              <a:solidFill>
                <a:srgbClr val="28590D"/>
              </a:solidFill>
            </a:rPr>
            <a:t>사회는</a:t>
          </a:r>
          <a:r>
            <a:rPr kumimoji="1" lang="en-US" sz="5400" dirty="0" smtClean="0">
              <a:solidFill>
                <a:srgbClr val="28590D"/>
              </a:solidFill>
            </a:rPr>
            <a:t>?</a:t>
          </a:r>
          <a:endParaRPr kumimoji="1" lang="ko-KR" sz="540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2D7780D7-7CD1-4611-B94D-917203E03E21}" type="presOf" srcId="{1E368DBB-F5B6-4896-8447-C2B192722629}" destId="{F693BE2E-DEF2-44AA-9BC5-AA4212D7C54A}" srcOrd="0" destOrd="0" presId="urn:microsoft.com/office/officeart/2005/8/layout/vList2"/>
    <dgm:cxn modelId="{4B3C4D19-136F-4C75-87CF-FF1E283C6030}" type="presOf" srcId="{A71CF508-B962-44EB-8D04-6F8CC6FF94CB}" destId="{3C1A4BF6-774A-4609-9E2A-C497E2E5350A}" srcOrd="0" destOrd="0" presId="urn:microsoft.com/office/officeart/2005/8/layout/vList2"/>
    <dgm:cxn modelId="{10D91327-9942-4C1E-8EBD-1334BDC281A3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ko-KR" altLang="en-US" sz="3200" b="1" spc="600" dirty="0" smtClean="0">
              <a:solidFill>
                <a:schemeClr val="bg1"/>
              </a:solidFill>
            </a:rPr>
            <a:t>자율적</a:t>
          </a:r>
          <a:endParaRPr kumimoji="1" lang="ko-KR" sz="3200" b="1" spc="600" dirty="0">
            <a:solidFill>
              <a:schemeClr val="bg1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NeighborX="-3101" custLinFactNeighborY="80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A48CCEFE-81C6-46A2-BDEA-AC01729B7441}" type="presOf" srcId="{A71CF508-B962-44EB-8D04-6F8CC6FF94CB}" destId="{3C1A4BF6-774A-4609-9E2A-C497E2E5350A}" srcOrd="0" destOrd="0" presId="urn:microsoft.com/office/officeart/2005/8/layout/vList2"/>
    <dgm:cxn modelId="{8B2F0065-CBFD-4C49-AC5E-5E8AE2F61D6F}" type="presOf" srcId="{1E368DBB-F5B6-4896-8447-C2B192722629}" destId="{F693BE2E-DEF2-44AA-9BC5-AA4212D7C54A}" srcOrd="0" destOrd="0" presId="urn:microsoft.com/office/officeart/2005/8/layout/vList2"/>
    <dgm:cxn modelId="{701D84FE-22E9-4DB9-9701-6326871FE192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ko-KR" altLang="en-US" sz="3200" b="1" dirty="0" smtClean="0">
              <a:solidFill>
                <a:schemeClr val="bg1"/>
              </a:solidFill>
            </a:rPr>
            <a:t>자기주도적</a:t>
          </a:r>
          <a:endParaRPr kumimoji="1" lang="ko-KR" sz="3200" b="1" dirty="0">
            <a:solidFill>
              <a:schemeClr val="bg1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NeighborX="-2778" custLinFactNeighborY="80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F7902116-74F5-44E3-A0DF-963080777532}" type="presOf" srcId="{1E368DBB-F5B6-4896-8447-C2B192722629}" destId="{F693BE2E-DEF2-44AA-9BC5-AA4212D7C54A}" srcOrd="0" destOrd="0" presId="urn:microsoft.com/office/officeart/2005/8/layout/vList2"/>
    <dgm:cxn modelId="{19A6E1C5-F658-4377-99FD-C3420B1108EA}" type="presOf" srcId="{A71CF508-B962-44EB-8D04-6F8CC6FF94CB}" destId="{3C1A4BF6-774A-4609-9E2A-C497E2E5350A}" srcOrd="0" destOrd="0" presId="urn:microsoft.com/office/officeart/2005/8/layout/vList2"/>
    <dgm:cxn modelId="{71FDB103-3EB8-4E6F-BB7C-0AA8B1488217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en-US" sz="5200" spc="-800" baseline="0" dirty="0" smtClean="0">
              <a:solidFill>
                <a:srgbClr val="28590D"/>
              </a:solidFill>
            </a:rPr>
            <a:t>2009 </a:t>
          </a:r>
          <a:r>
            <a:rPr kumimoji="1" lang="ko-KR" altLang="en-US" sz="5200" spc="-800" baseline="0" dirty="0" smtClean="0">
              <a:solidFill>
                <a:srgbClr val="28590D"/>
              </a:solidFill>
            </a:rPr>
            <a:t>개정 교육과정</a:t>
          </a:r>
          <a:endParaRPr kumimoji="1" lang="ko-KR" sz="5200" spc="-80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68914B4C-BA05-45D2-A672-5B70AC181617}" type="presOf" srcId="{A71CF508-B962-44EB-8D04-6F8CC6FF94CB}" destId="{3C1A4BF6-774A-4609-9E2A-C497E2E5350A}" srcOrd="0" destOrd="0" presId="urn:microsoft.com/office/officeart/2005/8/layout/vList2"/>
    <dgm:cxn modelId="{BCB5AAD5-EA78-45A8-9E0E-60A0F9DC2F2E}" type="presOf" srcId="{1E368DBB-F5B6-4896-8447-C2B192722629}" destId="{F693BE2E-DEF2-44AA-9BC5-AA4212D7C54A}" srcOrd="0" destOrd="0" presId="urn:microsoft.com/office/officeart/2005/8/layout/vList2"/>
    <dgm:cxn modelId="{7EB4F160-795A-41D1-A444-BA86F25EC4C1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b="1" dirty="0" smtClean="0"/>
            <a:t>수준별 자기주도적 개별화 학습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-2373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EF40FEF-A441-4548-8AD7-6B2C6726216E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279C2352-D901-4B76-B8F5-A190293FF206}" type="presOf" srcId="{4E2E5998-E29E-4714-AA2F-85FE9EC5DBE8}" destId="{C64DB4CC-613E-4E22-B790-996AE66040D4}" srcOrd="0" destOrd="0" presId="urn:microsoft.com/office/officeart/2005/8/layout/vList2"/>
    <dgm:cxn modelId="{4041346A-C7A0-40ED-9038-F77C44A0BA7A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b="1" dirty="0" smtClean="0"/>
            <a:t>자기주도</a:t>
          </a:r>
          <a:r>
            <a:rPr kumimoji="1" lang="en-US" altLang="ko-KR" b="1" dirty="0" smtClean="0"/>
            <a:t> </a:t>
          </a:r>
          <a:r>
            <a:rPr kumimoji="1" lang="ko-KR" b="1" dirty="0" smtClean="0"/>
            <a:t>학습</a:t>
          </a:r>
          <a:r>
            <a:rPr kumimoji="1" lang="en-US" altLang="ko-KR" b="1" dirty="0" smtClean="0"/>
            <a:t> </a:t>
          </a:r>
          <a:r>
            <a:rPr kumimoji="1" lang="ko-KR" altLang="en-US" b="1" dirty="0" smtClean="0"/>
            <a:t>능력 신장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EDF8122-6372-450C-BDE0-01139B769F7D}" type="presOf" srcId="{3977B614-E509-4F39-9308-0D08F54763E8}" destId="{9DE4289C-4CB0-4B6E-B8EE-A8716FE8470D}" srcOrd="0" destOrd="0" presId="urn:microsoft.com/office/officeart/2005/8/layout/vList2"/>
    <dgm:cxn modelId="{0AB39264-966B-4243-884A-36249A14A8EE}" type="presOf" srcId="{4E2E5998-E29E-4714-AA2F-85FE9EC5DBE8}" destId="{C64DB4CC-613E-4E22-B790-996AE66040D4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1C966892-343B-47C2-94B6-5532844053CF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ko-KR" altLang="en-US" sz="5200" spc="-800" baseline="0" dirty="0" smtClean="0">
              <a:solidFill>
                <a:srgbClr val="008000"/>
              </a:solidFill>
            </a:rPr>
            <a:t>자기주도학습이란</a:t>
          </a:r>
          <a:r>
            <a:rPr kumimoji="1" lang="en-US" altLang="ko-KR" sz="5200" spc="-800" baseline="0" dirty="0" smtClean="0">
              <a:solidFill>
                <a:srgbClr val="008000"/>
              </a:solidFill>
            </a:rPr>
            <a:t>?</a:t>
          </a:r>
          <a:endParaRPr kumimoji="1" lang="ko-KR" sz="5200" spc="-800" baseline="0" dirty="0">
            <a:solidFill>
              <a:srgbClr val="008000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1435B3A0-B96B-4CF0-881D-8F7EAE431A48}" type="presOf" srcId="{A71CF508-B962-44EB-8D04-6F8CC6FF94CB}" destId="{3C1A4BF6-774A-4609-9E2A-C497E2E5350A}" srcOrd="0" destOrd="0" presId="urn:microsoft.com/office/officeart/2005/8/layout/vList2"/>
    <dgm:cxn modelId="{BFA3020C-6A22-4EA1-AB60-FAAFA9245F6A}" type="presOf" srcId="{1E368DBB-F5B6-4896-8447-C2B192722629}" destId="{F693BE2E-DEF2-44AA-9BC5-AA4212D7C54A}" srcOrd="0" destOrd="0" presId="urn:microsoft.com/office/officeart/2005/8/layout/vList2"/>
    <dgm:cxn modelId="{554CB0D4-67D6-4F84-8B48-D4C5D505649C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algn="ctr" rtl="0" latinLnBrk="1">
            <a:lnSpc>
              <a:spcPct val="100000"/>
            </a:lnSpc>
          </a:pPr>
          <a:r>
            <a:rPr kumimoji="1" lang="ko-KR" altLang="en-US" b="1" dirty="0" smtClean="0">
              <a:solidFill>
                <a:srgbClr val="FF0000"/>
              </a:solidFill>
            </a:rPr>
            <a:t>학습자가 주체가 되어 학습과정을 </a:t>
          </a:r>
          <a:endParaRPr kumimoji="1" lang="en-US" altLang="ko-KR" b="1" dirty="0" smtClean="0">
            <a:solidFill>
              <a:srgbClr val="FF0000"/>
            </a:solidFill>
          </a:endParaRPr>
        </a:p>
        <a:p>
          <a:pPr algn="ctr" rtl="0" latinLnBrk="1">
            <a:lnSpc>
              <a:spcPct val="100000"/>
            </a:lnSpc>
          </a:pPr>
          <a:r>
            <a:rPr kumimoji="1" lang="ko-KR" altLang="en-US" b="1" dirty="0" smtClean="0">
              <a:solidFill>
                <a:srgbClr val="FF0000"/>
              </a:solidFill>
            </a:rPr>
            <a:t>스스로 이끌어나가는 학습 활동을</a:t>
          </a:r>
          <a:endParaRPr kumimoji="1" lang="en-US" altLang="ko-KR" b="1" dirty="0" smtClean="0">
            <a:solidFill>
              <a:srgbClr val="FF0000"/>
            </a:solidFill>
          </a:endParaRPr>
        </a:p>
        <a:p>
          <a:pPr algn="l" rtl="0" latinLnBrk="1">
            <a:lnSpc>
              <a:spcPct val="100000"/>
            </a:lnSpc>
          </a:pPr>
          <a:r>
            <a:rPr kumimoji="1" lang="ko-KR" altLang="en-US" b="1" dirty="0" smtClean="0">
              <a:solidFill>
                <a:srgbClr val="FF0000"/>
              </a:solidFill>
            </a:rPr>
            <a:t> 의미함</a:t>
          </a:r>
          <a:r>
            <a:rPr kumimoji="1" lang="en-US" altLang="ko-KR" b="1" dirty="0" smtClean="0">
              <a:solidFill>
                <a:srgbClr val="FF0000"/>
              </a:solidFill>
            </a:rPr>
            <a:t>.</a:t>
          </a:r>
          <a:endParaRPr kumimoji="1" lang="ko-KR" b="1" dirty="0">
            <a:solidFill>
              <a:srgbClr val="FF0000"/>
            </a:solidFill>
          </a:endParaRPr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ScaleY="129020" custLinFactNeighborY="3584">
        <dgm:presLayoutVars>
          <dgm:chMax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4FB9FF11-8D89-4C17-80FE-825E90F61E81}" type="presOf" srcId="{3977B614-E509-4F39-9308-0D08F54763E8}" destId="{9DE4289C-4CB0-4B6E-B8EE-A8716FE8470D}" srcOrd="0" destOrd="0" presId="urn:microsoft.com/office/officeart/2005/8/layout/vList2"/>
    <dgm:cxn modelId="{277AFD57-82BC-40E4-A772-F31F643A8368}" type="presOf" srcId="{4E2E5998-E29E-4714-AA2F-85FE9EC5DBE8}" destId="{C64DB4CC-613E-4E22-B790-996AE66040D4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69D07317-30EC-4C1B-B39C-CF086FE35AD4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ko-KR" altLang="en-US" sz="5200" spc="600" baseline="0" dirty="0" smtClean="0">
              <a:solidFill>
                <a:srgbClr val="28590D"/>
              </a:solidFill>
            </a:rPr>
            <a:t>오해와 진실</a:t>
          </a:r>
          <a:endParaRPr kumimoji="1" lang="ko-KR" sz="5200" spc="60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114973CC-8DDD-40FA-A70F-0F3BF2147AC3}" type="presOf" srcId="{1E368DBB-F5B6-4896-8447-C2B192722629}" destId="{F693BE2E-DEF2-44AA-9BC5-AA4212D7C54A}" srcOrd="0" destOrd="0" presId="urn:microsoft.com/office/officeart/2005/8/layout/vList2"/>
    <dgm:cxn modelId="{B94CA0B5-13C4-447E-8327-28D59EB41397}" type="presOf" srcId="{A71CF508-B962-44EB-8D04-6F8CC6FF94CB}" destId="{3C1A4BF6-774A-4609-9E2A-C497E2E5350A}" srcOrd="0" destOrd="0" presId="urn:microsoft.com/office/officeart/2005/8/layout/vList2"/>
    <dgm:cxn modelId="{91B921AF-A0C7-4E62-932B-CFA79AA6578B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자기주도학습은 타인의 도움이 필요 없다</a:t>
          </a:r>
          <a:r>
            <a:rPr kumimoji="1" lang="en-US" altLang="ko-KR" b="1" dirty="0" smtClean="0"/>
            <a:t>!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ScaleY="115812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59056D6-B401-4A8E-BDDD-47618B1A7454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2E3DB240-A964-471D-9E14-D663F5758063}" type="presOf" srcId="{4E2E5998-E29E-4714-AA2F-85FE9EC5DBE8}" destId="{C64DB4CC-613E-4E22-B790-996AE66040D4}" srcOrd="0" destOrd="0" presId="urn:microsoft.com/office/officeart/2005/8/layout/vList2"/>
    <dgm:cxn modelId="{343E7752-8B22-4E74-9474-CEB74EB8ACF2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교사의 직접적 개입은 필요 없다</a:t>
          </a:r>
          <a:r>
            <a:rPr kumimoji="1" lang="en-US" altLang="ko-KR" b="1" dirty="0" smtClean="0"/>
            <a:t>!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ScaleY="97448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D75CFF8-EA00-4D16-A776-B2687D5F1F88}" type="presOf" srcId="{4E2E5998-E29E-4714-AA2F-85FE9EC5DBE8}" destId="{C64DB4CC-613E-4E22-B790-996AE66040D4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310A0EAE-E992-479D-A613-E79268621BD6}" type="presOf" srcId="{3977B614-E509-4F39-9308-0D08F54763E8}" destId="{9DE4289C-4CB0-4B6E-B8EE-A8716FE8470D}" srcOrd="0" destOrd="0" presId="urn:microsoft.com/office/officeart/2005/8/layout/vList2"/>
    <dgm:cxn modelId="{63C9890B-5484-4789-AF72-6F72B91EEC48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공부를 잘하면 모두 자기주도 학습자</a:t>
          </a:r>
          <a:r>
            <a:rPr kumimoji="1" lang="en-US" altLang="ko-KR" b="1" dirty="0" smtClean="0"/>
            <a:t>!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5FA624B-5CDA-4E11-9C8C-A97C7A0FAC8D}" type="presOf" srcId="{4E2E5998-E29E-4714-AA2F-85FE9EC5DBE8}" destId="{C64DB4CC-613E-4E22-B790-996AE66040D4}" srcOrd="0" destOrd="0" presId="urn:microsoft.com/office/officeart/2005/8/layout/vList2"/>
    <dgm:cxn modelId="{C0C21748-9152-49DB-97D4-C0E838235E38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E8806A2A-CAC1-483C-9AA5-C8CFABE15BB1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한 가지만 잘해도 자기주도 학습자</a:t>
          </a:r>
          <a:r>
            <a:rPr kumimoji="1" lang="en-US" altLang="ko-KR" b="1" dirty="0" smtClean="0"/>
            <a:t>!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2359692-74C9-473A-8C4F-F78D0CB3D017}" type="presOf" srcId="{3977B614-E509-4F39-9308-0D08F54763E8}" destId="{9DE4289C-4CB0-4B6E-B8EE-A8716FE8470D}" srcOrd="0" destOrd="0" presId="urn:microsoft.com/office/officeart/2005/8/layout/vList2"/>
    <dgm:cxn modelId="{8466EFDE-D093-4C82-8C57-9BF9AB440AF1}" type="presOf" srcId="{4E2E5998-E29E-4714-AA2F-85FE9EC5DBE8}" destId="{C64DB4CC-613E-4E22-B790-996AE66040D4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5D34F601-C18D-440C-BDA7-7565DE145269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ctr" rtl="0" latinLnBrk="1"/>
          <a:r>
            <a:rPr kumimoji="1" lang="en-US" altLang="ko-KR" sz="4800" spc="-600" baseline="0" dirty="0" smtClean="0">
              <a:solidFill>
                <a:srgbClr val="28590D"/>
              </a:solidFill>
            </a:rPr>
            <a:t>4-H</a:t>
          </a:r>
          <a:r>
            <a:rPr kumimoji="1" lang="ko-KR" altLang="en-US" sz="4800" spc="-600" baseline="0" dirty="0" smtClean="0">
              <a:solidFill>
                <a:srgbClr val="28590D"/>
              </a:solidFill>
            </a:rPr>
            <a:t>에서의 과제교육</a:t>
          </a:r>
          <a:endParaRPr kumimoji="1" lang="ko-KR" sz="4800" spc="-60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B98E2C64-4E63-4D82-97BD-13A941DA8D20}" type="presOf" srcId="{A71CF508-B962-44EB-8D04-6F8CC6FF94CB}" destId="{3C1A4BF6-774A-4609-9E2A-C497E2E5350A}" srcOrd="0" destOrd="0" presId="urn:microsoft.com/office/officeart/2005/8/layout/vList2"/>
    <dgm:cxn modelId="{19BE16E9-5CB0-491E-99BA-0BA5F090D977}" type="presOf" srcId="{1E368DBB-F5B6-4896-8447-C2B192722629}" destId="{F693BE2E-DEF2-44AA-9BC5-AA4212D7C54A}" srcOrd="0" destOrd="0" presId="urn:microsoft.com/office/officeart/2005/8/layout/vList2"/>
    <dgm:cxn modelId="{9F7CD37C-AD3E-498D-ACDC-7A90D76C5160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6DD3425-4235-481A-862D-4E6737D33D56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A717D67-E3A0-44E2-9388-7E08EB216ADB}">
      <dgm:prSet phldrT="[텍스트]" custT="1"/>
      <dgm:spPr/>
      <dgm:t>
        <a:bodyPr lIns="0" rIns="0" anchor="ctr" anchorCtr="1"/>
        <a:lstStyle/>
        <a:p>
          <a:pPr latinLnBrk="1">
            <a:lnSpc>
              <a:spcPct val="50000"/>
            </a:lnSpc>
          </a:pPr>
          <a:r>
            <a:rPr lang="en-US" altLang="ko-KR" sz="2600" spc="-500" baseline="0" dirty="0" smtClean="0">
              <a:latin typeface="HY헤드라인M" pitchFamily="18" charset="-127"/>
              <a:ea typeface="HY헤드라인M" pitchFamily="18" charset="-127"/>
            </a:rPr>
            <a:t>4-H</a:t>
          </a:r>
          <a:r>
            <a:rPr lang="ko-KR" altLang="en-US" sz="2600" spc="-500" baseline="0" dirty="0" smtClean="0">
              <a:latin typeface="HY헤드라인M" pitchFamily="18" charset="-127"/>
              <a:ea typeface="HY헤드라인M" pitchFamily="18" charset="-127"/>
            </a:rPr>
            <a:t>의  생활화</a:t>
          </a:r>
        </a:p>
        <a:p>
          <a:pPr latinLnBrk="1">
            <a:lnSpc>
              <a:spcPct val="90000"/>
            </a:lnSpc>
          </a:pPr>
          <a:r>
            <a:rPr lang="en-US" altLang="ko-KR" sz="2400" spc="-150" dirty="0" smtClean="0">
              <a:latin typeface="HY헤드라인M" pitchFamily="18" charset="-127"/>
              <a:ea typeface="HY헤드라인M" pitchFamily="18" charset="-127"/>
            </a:rPr>
            <a:t>(</a:t>
          </a:r>
          <a:r>
            <a:rPr lang="ko-KR" altLang="en-US" sz="2400" spc="-150" dirty="0" smtClean="0">
              <a:latin typeface="HY헤드라인M" pitchFamily="18" charset="-127"/>
              <a:ea typeface="HY헤드라인M" pitchFamily="18" charset="-127"/>
            </a:rPr>
            <a:t>과제장기록</a:t>
          </a:r>
          <a:r>
            <a:rPr lang="en-US" altLang="ko-KR" sz="2400" spc="-150" dirty="0" smtClean="0">
              <a:latin typeface="HY헤드라인M" pitchFamily="18" charset="-127"/>
              <a:ea typeface="HY헤드라인M" pitchFamily="18" charset="-127"/>
            </a:rPr>
            <a:t>)</a:t>
          </a:r>
          <a:endParaRPr lang="ko-KR" altLang="en-US" sz="2400" spc="-150" dirty="0">
            <a:latin typeface="HY헤드라인M" pitchFamily="18" charset="-127"/>
            <a:ea typeface="HY헤드라인M" pitchFamily="18" charset="-127"/>
          </a:endParaRPr>
        </a:p>
      </dgm:t>
    </dgm:pt>
    <dgm:pt modelId="{27241260-03F3-4DB2-89B2-4C801DB1C230}" type="parTrans" cxnId="{E86A2026-51D5-432F-BBDE-0267DA2636D0}">
      <dgm:prSet/>
      <dgm:spPr/>
      <dgm:t>
        <a:bodyPr/>
        <a:lstStyle/>
        <a:p>
          <a:pPr latinLnBrk="1"/>
          <a:endParaRPr lang="ko-KR" altLang="en-US"/>
        </a:p>
      </dgm:t>
    </dgm:pt>
    <dgm:pt modelId="{7C23C242-CE6F-4276-8D36-3318B93E007E}" type="sibTrans" cxnId="{E86A2026-51D5-432F-BBDE-0267DA2636D0}">
      <dgm:prSet/>
      <dgm:spPr/>
      <dgm:t>
        <a:bodyPr/>
        <a:lstStyle/>
        <a:p>
          <a:pPr latinLnBrk="1"/>
          <a:endParaRPr lang="ko-KR" altLang="en-US"/>
        </a:p>
      </dgm:t>
    </dgm:pt>
    <dgm:pt modelId="{2D4123DF-B3FC-44BB-B75B-A9DCC4FC60D3}">
      <dgm:prSet phldrT="[텍스트]"/>
      <dgm:spPr/>
      <dgm:t>
        <a:bodyPr/>
        <a:lstStyle/>
        <a:p>
          <a:pPr latinLnBrk="1"/>
          <a:r>
            <a:rPr lang="ko-KR" altLang="en-US" b="0" dirty="0" smtClean="0">
              <a:latin typeface="HY헤드라인M" pitchFamily="18" charset="-127"/>
              <a:ea typeface="HY헤드라인M" pitchFamily="18" charset="-127"/>
            </a:rPr>
            <a:t>과제의 선택</a:t>
          </a:r>
          <a:endParaRPr lang="ko-KR" altLang="en-US" b="0" dirty="0">
            <a:latin typeface="HY헤드라인M" pitchFamily="18" charset="-127"/>
            <a:ea typeface="HY헤드라인M" pitchFamily="18" charset="-127"/>
          </a:endParaRPr>
        </a:p>
      </dgm:t>
    </dgm:pt>
    <dgm:pt modelId="{22BA758C-18D5-42BD-B9B1-CE2D3B4137FD}" type="parTrans" cxnId="{BB1AF575-FBBC-4E10-8093-CF86ED43E4D5}">
      <dgm:prSet/>
      <dgm:spPr/>
      <dgm:t>
        <a:bodyPr/>
        <a:lstStyle/>
        <a:p>
          <a:pPr latinLnBrk="1"/>
          <a:endParaRPr lang="ko-KR" altLang="en-US"/>
        </a:p>
      </dgm:t>
    </dgm:pt>
    <dgm:pt modelId="{D28B0D9F-13C4-43AF-96B1-38D841F3F465}" type="sibTrans" cxnId="{BB1AF575-FBBC-4E10-8093-CF86ED43E4D5}">
      <dgm:prSet/>
      <dgm:spPr/>
      <dgm:t>
        <a:bodyPr/>
        <a:lstStyle/>
        <a:p>
          <a:pPr latinLnBrk="1"/>
          <a:endParaRPr lang="ko-KR" altLang="en-US"/>
        </a:p>
      </dgm:t>
    </dgm:pt>
    <dgm:pt modelId="{736BD4F8-952F-47ED-BB6C-72054DCFDE4C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HY헤드라인M" pitchFamily="18" charset="-127"/>
              <a:ea typeface="HY헤드라인M" pitchFamily="18" charset="-127"/>
            </a:rPr>
            <a:t>동기 및 목적</a:t>
          </a:r>
          <a:endParaRPr lang="ko-KR" altLang="en-US" dirty="0">
            <a:latin typeface="HY헤드라인M" pitchFamily="18" charset="-127"/>
            <a:ea typeface="HY헤드라인M" pitchFamily="18" charset="-127"/>
          </a:endParaRPr>
        </a:p>
      </dgm:t>
    </dgm:pt>
    <dgm:pt modelId="{938B9038-38C9-4287-9B95-7226C270F2BA}" type="parTrans" cxnId="{F1267AB2-5DF3-4CAC-9093-8C8616F24279}">
      <dgm:prSet/>
      <dgm:spPr/>
      <dgm:t>
        <a:bodyPr/>
        <a:lstStyle/>
        <a:p>
          <a:pPr latinLnBrk="1"/>
          <a:endParaRPr lang="ko-KR" altLang="en-US"/>
        </a:p>
      </dgm:t>
    </dgm:pt>
    <dgm:pt modelId="{771AA227-FA04-4799-B57B-A49DFA58530C}" type="sibTrans" cxnId="{F1267AB2-5DF3-4CAC-9093-8C8616F24279}">
      <dgm:prSet/>
      <dgm:spPr/>
      <dgm:t>
        <a:bodyPr/>
        <a:lstStyle/>
        <a:p>
          <a:pPr latinLnBrk="1"/>
          <a:endParaRPr lang="ko-KR" altLang="en-US"/>
        </a:p>
      </dgm:t>
    </dgm:pt>
    <dgm:pt modelId="{B7D11BF2-CF1D-4176-9795-F39B62704E9F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HY헤드라인M" pitchFamily="18" charset="-127"/>
              <a:ea typeface="HY헤드라인M" pitchFamily="18" charset="-127"/>
            </a:rPr>
            <a:t>과제 학습 실천</a:t>
          </a:r>
          <a:endParaRPr lang="ko-KR" altLang="en-US" dirty="0">
            <a:latin typeface="HY헤드라인M" pitchFamily="18" charset="-127"/>
            <a:ea typeface="HY헤드라인M" pitchFamily="18" charset="-127"/>
          </a:endParaRPr>
        </a:p>
      </dgm:t>
    </dgm:pt>
    <dgm:pt modelId="{C6F2BFC1-788A-47FB-81AB-4A8CC1C3E2E1}" type="parTrans" cxnId="{0C9AA4A4-CB86-4921-B24E-B5C8AABD756D}">
      <dgm:prSet/>
      <dgm:spPr/>
      <dgm:t>
        <a:bodyPr/>
        <a:lstStyle/>
        <a:p>
          <a:pPr latinLnBrk="1"/>
          <a:endParaRPr lang="ko-KR" altLang="en-US"/>
        </a:p>
      </dgm:t>
    </dgm:pt>
    <dgm:pt modelId="{48AF6E8F-E354-47CD-B6AD-9CD68C9EA710}" type="sibTrans" cxnId="{0C9AA4A4-CB86-4921-B24E-B5C8AABD756D}">
      <dgm:prSet/>
      <dgm:spPr/>
      <dgm:t>
        <a:bodyPr/>
        <a:lstStyle/>
        <a:p>
          <a:pPr latinLnBrk="1"/>
          <a:endParaRPr lang="ko-KR" altLang="en-US"/>
        </a:p>
      </dgm:t>
    </dgm:pt>
    <dgm:pt modelId="{EB77652E-8C61-4210-B6F1-B60AF4458F9D}">
      <dgm:prSet phldrT="[텍스트]"/>
      <dgm:spPr/>
      <dgm:t>
        <a:bodyPr/>
        <a:lstStyle/>
        <a:p>
          <a:pPr latinLnBrk="1"/>
          <a:r>
            <a:rPr lang="ko-KR" altLang="en-US" dirty="0" smtClean="0">
              <a:latin typeface="HY헤드라인M" pitchFamily="18" charset="-127"/>
              <a:ea typeface="HY헤드라인M" pitchFamily="18" charset="-127"/>
            </a:rPr>
            <a:t>평가와 반성</a:t>
          </a:r>
          <a:endParaRPr lang="ko-KR" altLang="en-US" dirty="0">
            <a:latin typeface="HY헤드라인M" pitchFamily="18" charset="-127"/>
            <a:ea typeface="HY헤드라인M" pitchFamily="18" charset="-127"/>
          </a:endParaRPr>
        </a:p>
      </dgm:t>
    </dgm:pt>
    <dgm:pt modelId="{47685B7A-24D0-46A4-B4A9-6D3067F5F2F6}" type="parTrans" cxnId="{EC6E6444-7C74-4BE7-9CCA-2F1B21A96918}">
      <dgm:prSet/>
      <dgm:spPr/>
      <dgm:t>
        <a:bodyPr/>
        <a:lstStyle/>
        <a:p>
          <a:pPr latinLnBrk="1"/>
          <a:endParaRPr lang="ko-KR" altLang="en-US"/>
        </a:p>
      </dgm:t>
    </dgm:pt>
    <dgm:pt modelId="{F5E0C55F-41E8-4E74-9DBB-299FBE2973DE}" type="sibTrans" cxnId="{EC6E6444-7C74-4BE7-9CCA-2F1B21A96918}">
      <dgm:prSet/>
      <dgm:spPr/>
      <dgm:t>
        <a:bodyPr/>
        <a:lstStyle/>
        <a:p>
          <a:pPr latinLnBrk="1"/>
          <a:endParaRPr lang="ko-KR" altLang="en-US"/>
        </a:p>
      </dgm:t>
    </dgm:pt>
    <dgm:pt modelId="{CA22033E-A453-4AEA-9A7D-BDFC98C9FDFF}">
      <dgm:prSet/>
      <dgm:spPr/>
      <dgm:t>
        <a:bodyPr/>
        <a:lstStyle/>
        <a:p>
          <a:pPr latinLnBrk="1"/>
          <a:r>
            <a:rPr lang="ko-KR" altLang="en-US" dirty="0" smtClean="0">
              <a:latin typeface="HY헤드라인M" pitchFamily="18" charset="-127"/>
              <a:ea typeface="HY헤드라인M" pitchFamily="18" charset="-127"/>
            </a:rPr>
            <a:t>이수 계획 수립</a:t>
          </a:r>
          <a:endParaRPr lang="ko-KR" altLang="en-US" dirty="0">
            <a:latin typeface="HY헤드라인M" pitchFamily="18" charset="-127"/>
            <a:ea typeface="HY헤드라인M" pitchFamily="18" charset="-127"/>
          </a:endParaRPr>
        </a:p>
      </dgm:t>
    </dgm:pt>
    <dgm:pt modelId="{6D4C3BEE-D352-4E55-BF2A-42B356F3CF4F}" type="parTrans" cxnId="{A2B77B81-19E2-4C7A-8DDF-1D45C04CF3B4}">
      <dgm:prSet/>
      <dgm:spPr/>
      <dgm:t>
        <a:bodyPr/>
        <a:lstStyle/>
        <a:p>
          <a:pPr latinLnBrk="1"/>
          <a:endParaRPr lang="ko-KR" altLang="en-US"/>
        </a:p>
      </dgm:t>
    </dgm:pt>
    <dgm:pt modelId="{7035228C-A970-4FDD-A619-55B02D20C979}" type="sibTrans" cxnId="{A2B77B81-19E2-4C7A-8DDF-1D45C04CF3B4}">
      <dgm:prSet/>
      <dgm:spPr/>
      <dgm:t>
        <a:bodyPr/>
        <a:lstStyle/>
        <a:p>
          <a:pPr latinLnBrk="1"/>
          <a:endParaRPr lang="ko-KR" altLang="en-US"/>
        </a:p>
      </dgm:t>
    </dgm:pt>
    <dgm:pt modelId="{CACA4EA9-BF4F-41BB-ABF1-7517B4F34905}" type="pres">
      <dgm:prSet presAssocID="{66DD3425-4235-481A-862D-4E6737D33D5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262573C-8708-4EEE-B21F-E15877D36AF2}" type="pres">
      <dgm:prSet presAssocID="{2A717D67-E3A0-44E2-9388-7E08EB216ADB}" presName="centerShape" presStyleLbl="node0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6DC73115-68F5-4798-9A11-FB66E04BE7B9}" type="pres">
      <dgm:prSet presAssocID="{2D4123DF-B3FC-44BB-B75B-A9DCC4FC60D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04D9239-0E16-4276-B86F-24ECA290C148}" type="pres">
      <dgm:prSet presAssocID="{2D4123DF-B3FC-44BB-B75B-A9DCC4FC60D3}" presName="dummy" presStyleCnt="0"/>
      <dgm:spPr/>
    </dgm:pt>
    <dgm:pt modelId="{6FC3CDF4-B6C5-400E-AC3D-A66F77F43C8D}" type="pres">
      <dgm:prSet presAssocID="{D28B0D9F-13C4-43AF-96B1-38D841F3F465}" presName="sib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6DCB965F-B5B2-48DE-A33B-B989EA184ADA}" type="pres">
      <dgm:prSet presAssocID="{736BD4F8-952F-47ED-BB6C-72054DCFDE4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45DDD7-712C-4EE2-8A25-A698097627D8}" type="pres">
      <dgm:prSet presAssocID="{736BD4F8-952F-47ED-BB6C-72054DCFDE4C}" presName="dummy" presStyleCnt="0"/>
      <dgm:spPr/>
    </dgm:pt>
    <dgm:pt modelId="{D4DC8A38-317B-4AE2-8591-15A0163F76CE}" type="pres">
      <dgm:prSet presAssocID="{771AA227-FA04-4799-B57B-A49DFA58530C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E998B165-9DBF-4922-8D92-4B2289BBB91C}" type="pres">
      <dgm:prSet presAssocID="{CA22033E-A453-4AEA-9A7D-BDFC98C9FDF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9D31923-6B73-43CA-8900-D6A377700BEB}" type="pres">
      <dgm:prSet presAssocID="{CA22033E-A453-4AEA-9A7D-BDFC98C9FDFF}" presName="dummy" presStyleCnt="0"/>
      <dgm:spPr/>
    </dgm:pt>
    <dgm:pt modelId="{2E0F9169-73AA-4B21-8882-1154292913F2}" type="pres">
      <dgm:prSet presAssocID="{7035228C-A970-4FDD-A619-55B02D20C979}" presName="sib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24F129D1-AFE0-4DFB-8E86-EDE6E95CDBD2}" type="pres">
      <dgm:prSet presAssocID="{B7D11BF2-CF1D-4176-9795-F39B62704E9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5820433-C3F0-4D34-9B8C-CD930E067B74}" type="pres">
      <dgm:prSet presAssocID="{B7D11BF2-CF1D-4176-9795-F39B62704E9F}" presName="dummy" presStyleCnt="0"/>
      <dgm:spPr/>
    </dgm:pt>
    <dgm:pt modelId="{E3D4173E-EAA9-4344-874C-F707E5C29EFA}" type="pres">
      <dgm:prSet presAssocID="{48AF6E8F-E354-47CD-B6AD-9CD68C9EA710}" presName="sib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1C81704-A063-4F74-9384-6BE6ED77BFBE}" type="pres">
      <dgm:prSet presAssocID="{EB77652E-8C61-4210-B6F1-B60AF4458F9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F1DFD38-E6A7-4D25-8679-3FEF83848DAA}" type="pres">
      <dgm:prSet presAssocID="{EB77652E-8C61-4210-B6F1-B60AF4458F9D}" presName="dummy" presStyleCnt="0"/>
      <dgm:spPr/>
    </dgm:pt>
    <dgm:pt modelId="{B3ACE203-D1E4-4FCA-B1B6-220539F8CF0A}" type="pres">
      <dgm:prSet presAssocID="{F5E0C55F-41E8-4E74-9DBB-299FBE2973D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</dgm:ptLst>
  <dgm:cxnLst>
    <dgm:cxn modelId="{BB1AF575-FBBC-4E10-8093-CF86ED43E4D5}" srcId="{2A717D67-E3A0-44E2-9388-7E08EB216ADB}" destId="{2D4123DF-B3FC-44BB-B75B-A9DCC4FC60D3}" srcOrd="0" destOrd="0" parTransId="{22BA758C-18D5-42BD-B9B1-CE2D3B4137FD}" sibTransId="{D28B0D9F-13C4-43AF-96B1-38D841F3F465}"/>
    <dgm:cxn modelId="{CED71BC2-4D7A-44DE-AEC1-D6FA87DF13CE}" type="presOf" srcId="{771AA227-FA04-4799-B57B-A49DFA58530C}" destId="{D4DC8A38-317B-4AE2-8591-15A0163F76CE}" srcOrd="0" destOrd="0" presId="urn:microsoft.com/office/officeart/2005/8/layout/radial6"/>
    <dgm:cxn modelId="{E863CD06-1B16-4431-975B-5C33A077EB90}" type="presOf" srcId="{F5E0C55F-41E8-4E74-9DBB-299FBE2973DE}" destId="{B3ACE203-D1E4-4FCA-B1B6-220539F8CF0A}" srcOrd="0" destOrd="0" presId="urn:microsoft.com/office/officeart/2005/8/layout/radial6"/>
    <dgm:cxn modelId="{506FC226-A439-4D7F-8842-89298F6E2E92}" type="presOf" srcId="{736BD4F8-952F-47ED-BB6C-72054DCFDE4C}" destId="{6DCB965F-B5B2-48DE-A33B-B989EA184ADA}" srcOrd="0" destOrd="0" presId="urn:microsoft.com/office/officeart/2005/8/layout/radial6"/>
    <dgm:cxn modelId="{C81A2DC3-6707-4C1B-B983-2E57733A91E5}" type="presOf" srcId="{2D4123DF-B3FC-44BB-B75B-A9DCC4FC60D3}" destId="{6DC73115-68F5-4798-9A11-FB66E04BE7B9}" srcOrd="0" destOrd="0" presId="urn:microsoft.com/office/officeart/2005/8/layout/radial6"/>
    <dgm:cxn modelId="{0C9AA4A4-CB86-4921-B24E-B5C8AABD756D}" srcId="{2A717D67-E3A0-44E2-9388-7E08EB216ADB}" destId="{B7D11BF2-CF1D-4176-9795-F39B62704E9F}" srcOrd="3" destOrd="0" parTransId="{C6F2BFC1-788A-47FB-81AB-4A8CC1C3E2E1}" sibTransId="{48AF6E8F-E354-47CD-B6AD-9CD68C9EA710}"/>
    <dgm:cxn modelId="{86ECD590-EF29-4326-84C1-FF341A76FBDE}" type="presOf" srcId="{66DD3425-4235-481A-862D-4E6737D33D56}" destId="{CACA4EA9-BF4F-41BB-ABF1-7517B4F34905}" srcOrd="0" destOrd="0" presId="urn:microsoft.com/office/officeart/2005/8/layout/radial6"/>
    <dgm:cxn modelId="{EC6E6444-7C74-4BE7-9CCA-2F1B21A96918}" srcId="{2A717D67-E3A0-44E2-9388-7E08EB216ADB}" destId="{EB77652E-8C61-4210-B6F1-B60AF4458F9D}" srcOrd="4" destOrd="0" parTransId="{47685B7A-24D0-46A4-B4A9-6D3067F5F2F6}" sibTransId="{F5E0C55F-41E8-4E74-9DBB-299FBE2973DE}"/>
    <dgm:cxn modelId="{4663B84A-483C-4BD6-9968-3113991BF238}" type="presOf" srcId="{B7D11BF2-CF1D-4176-9795-F39B62704E9F}" destId="{24F129D1-AFE0-4DFB-8E86-EDE6E95CDBD2}" srcOrd="0" destOrd="0" presId="urn:microsoft.com/office/officeart/2005/8/layout/radial6"/>
    <dgm:cxn modelId="{357DF03B-E936-41EE-8B6A-69E6C345D188}" type="presOf" srcId="{48AF6E8F-E354-47CD-B6AD-9CD68C9EA710}" destId="{E3D4173E-EAA9-4344-874C-F707E5C29EFA}" srcOrd="0" destOrd="0" presId="urn:microsoft.com/office/officeart/2005/8/layout/radial6"/>
    <dgm:cxn modelId="{3DBC3201-04BC-407D-A3EC-C42A87A45700}" type="presOf" srcId="{CA22033E-A453-4AEA-9A7D-BDFC98C9FDFF}" destId="{E998B165-9DBF-4922-8D92-4B2289BBB91C}" srcOrd="0" destOrd="0" presId="urn:microsoft.com/office/officeart/2005/8/layout/radial6"/>
    <dgm:cxn modelId="{8699BC10-297C-4FEA-A913-4821EF3797CC}" type="presOf" srcId="{7035228C-A970-4FDD-A619-55B02D20C979}" destId="{2E0F9169-73AA-4B21-8882-1154292913F2}" srcOrd="0" destOrd="0" presId="urn:microsoft.com/office/officeart/2005/8/layout/radial6"/>
    <dgm:cxn modelId="{856C7D77-F60E-4A39-8510-B642F7B34902}" type="presOf" srcId="{D28B0D9F-13C4-43AF-96B1-38D841F3F465}" destId="{6FC3CDF4-B6C5-400E-AC3D-A66F77F43C8D}" srcOrd="0" destOrd="0" presId="urn:microsoft.com/office/officeart/2005/8/layout/radial6"/>
    <dgm:cxn modelId="{A2B77B81-19E2-4C7A-8DDF-1D45C04CF3B4}" srcId="{2A717D67-E3A0-44E2-9388-7E08EB216ADB}" destId="{CA22033E-A453-4AEA-9A7D-BDFC98C9FDFF}" srcOrd="2" destOrd="0" parTransId="{6D4C3BEE-D352-4E55-BF2A-42B356F3CF4F}" sibTransId="{7035228C-A970-4FDD-A619-55B02D20C979}"/>
    <dgm:cxn modelId="{E86A2026-51D5-432F-BBDE-0267DA2636D0}" srcId="{66DD3425-4235-481A-862D-4E6737D33D56}" destId="{2A717D67-E3A0-44E2-9388-7E08EB216ADB}" srcOrd="0" destOrd="0" parTransId="{27241260-03F3-4DB2-89B2-4C801DB1C230}" sibTransId="{7C23C242-CE6F-4276-8D36-3318B93E007E}"/>
    <dgm:cxn modelId="{F1267AB2-5DF3-4CAC-9093-8C8616F24279}" srcId="{2A717D67-E3A0-44E2-9388-7E08EB216ADB}" destId="{736BD4F8-952F-47ED-BB6C-72054DCFDE4C}" srcOrd="1" destOrd="0" parTransId="{938B9038-38C9-4287-9B95-7226C270F2BA}" sibTransId="{771AA227-FA04-4799-B57B-A49DFA58530C}"/>
    <dgm:cxn modelId="{95B9F428-4A4B-410B-B24F-25BA946BAD08}" type="presOf" srcId="{2A717D67-E3A0-44E2-9388-7E08EB216ADB}" destId="{F262573C-8708-4EEE-B21F-E15877D36AF2}" srcOrd="0" destOrd="0" presId="urn:microsoft.com/office/officeart/2005/8/layout/radial6"/>
    <dgm:cxn modelId="{6FBD7554-D5D8-4CE5-AA77-8B1C87679447}" type="presOf" srcId="{EB77652E-8C61-4210-B6F1-B60AF4458F9D}" destId="{81C81704-A063-4F74-9384-6BE6ED77BFBE}" srcOrd="0" destOrd="0" presId="urn:microsoft.com/office/officeart/2005/8/layout/radial6"/>
    <dgm:cxn modelId="{0EDFA08F-4AF3-4552-A61F-BACC73907021}" type="presParOf" srcId="{CACA4EA9-BF4F-41BB-ABF1-7517B4F34905}" destId="{F262573C-8708-4EEE-B21F-E15877D36AF2}" srcOrd="0" destOrd="0" presId="urn:microsoft.com/office/officeart/2005/8/layout/radial6"/>
    <dgm:cxn modelId="{8311C3D6-88E0-40AF-AB89-0D85FF578820}" type="presParOf" srcId="{CACA4EA9-BF4F-41BB-ABF1-7517B4F34905}" destId="{6DC73115-68F5-4798-9A11-FB66E04BE7B9}" srcOrd="1" destOrd="0" presId="urn:microsoft.com/office/officeart/2005/8/layout/radial6"/>
    <dgm:cxn modelId="{4EE74754-4DCB-4423-A7E4-468C183D6984}" type="presParOf" srcId="{CACA4EA9-BF4F-41BB-ABF1-7517B4F34905}" destId="{004D9239-0E16-4276-B86F-24ECA290C148}" srcOrd="2" destOrd="0" presId="urn:microsoft.com/office/officeart/2005/8/layout/radial6"/>
    <dgm:cxn modelId="{4EF2F912-7C46-4D15-B173-F74F7397EC26}" type="presParOf" srcId="{CACA4EA9-BF4F-41BB-ABF1-7517B4F34905}" destId="{6FC3CDF4-B6C5-400E-AC3D-A66F77F43C8D}" srcOrd="3" destOrd="0" presId="urn:microsoft.com/office/officeart/2005/8/layout/radial6"/>
    <dgm:cxn modelId="{C12AB0FF-DD31-4AA4-98E6-E09B9599BFA3}" type="presParOf" srcId="{CACA4EA9-BF4F-41BB-ABF1-7517B4F34905}" destId="{6DCB965F-B5B2-48DE-A33B-B989EA184ADA}" srcOrd="4" destOrd="0" presId="urn:microsoft.com/office/officeart/2005/8/layout/radial6"/>
    <dgm:cxn modelId="{D08B1B5C-ACB0-4551-AC12-D0FD1056C080}" type="presParOf" srcId="{CACA4EA9-BF4F-41BB-ABF1-7517B4F34905}" destId="{3145DDD7-712C-4EE2-8A25-A698097627D8}" srcOrd="5" destOrd="0" presId="urn:microsoft.com/office/officeart/2005/8/layout/radial6"/>
    <dgm:cxn modelId="{78F0C971-46FC-4A12-8D07-4D34FF42E3AF}" type="presParOf" srcId="{CACA4EA9-BF4F-41BB-ABF1-7517B4F34905}" destId="{D4DC8A38-317B-4AE2-8591-15A0163F76CE}" srcOrd="6" destOrd="0" presId="urn:microsoft.com/office/officeart/2005/8/layout/radial6"/>
    <dgm:cxn modelId="{3EEE138C-1405-4513-A646-0F0A17C4FE18}" type="presParOf" srcId="{CACA4EA9-BF4F-41BB-ABF1-7517B4F34905}" destId="{E998B165-9DBF-4922-8D92-4B2289BBB91C}" srcOrd="7" destOrd="0" presId="urn:microsoft.com/office/officeart/2005/8/layout/radial6"/>
    <dgm:cxn modelId="{F1C56C7B-6291-48FC-9E92-CDDE7E2173A6}" type="presParOf" srcId="{CACA4EA9-BF4F-41BB-ABF1-7517B4F34905}" destId="{B9D31923-6B73-43CA-8900-D6A377700BEB}" srcOrd="8" destOrd="0" presId="urn:microsoft.com/office/officeart/2005/8/layout/radial6"/>
    <dgm:cxn modelId="{B0FCA499-C09C-4363-B87A-4B63BB3471F3}" type="presParOf" srcId="{CACA4EA9-BF4F-41BB-ABF1-7517B4F34905}" destId="{2E0F9169-73AA-4B21-8882-1154292913F2}" srcOrd="9" destOrd="0" presId="urn:microsoft.com/office/officeart/2005/8/layout/radial6"/>
    <dgm:cxn modelId="{1B813E86-9C2E-4935-B87B-B2DDC6938310}" type="presParOf" srcId="{CACA4EA9-BF4F-41BB-ABF1-7517B4F34905}" destId="{24F129D1-AFE0-4DFB-8E86-EDE6E95CDBD2}" srcOrd="10" destOrd="0" presId="urn:microsoft.com/office/officeart/2005/8/layout/radial6"/>
    <dgm:cxn modelId="{2F03CB65-5981-4A66-89F6-2585F87F9261}" type="presParOf" srcId="{CACA4EA9-BF4F-41BB-ABF1-7517B4F34905}" destId="{05820433-C3F0-4D34-9B8C-CD930E067B74}" srcOrd="11" destOrd="0" presId="urn:microsoft.com/office/officeart/2005/8/layout/radial6"/>
    <dgm:cxn modelId="{9D94C96D-2D0C-4308-AE63-AF7F52CDF817}" type="presParOf" srcId="{CACA4EA9-BF4F-41BB-ABF1-7517B4F34905}" destId="{E3D4173E-EAA9-4344-874C-F707E5C29EFA}" srcOrd="12" destOrd="0" presId="urn:microsoft.com/office/officeart/2005/8/layout/radial6"/>
    <dgm:cxn modelId="{D4520EDD-8E6E-49F2-8018-0008458328F3}" type="presParOf" srcId="{CACA4EA9-BF4F-41BB-ABF1-7517B4F34905}" destId="{81C81704-A063-4F74-9384-6BE6ED77BFBE}" srcOrd="13" destOrd="0" presId="urn:microsoft.com/office/officeart/2005/8/layout/radial6"/>
    <dgm:cxn modelId="{A9C450D9-A220-4A98-8720-BB60C9AA1607}" type="presParOf" srcId="{CACA4EA9-BF4F-41BB-ABF1-7517B4F34905}" destId="{BF1DFD38-E6A7-4D25-8679-3FEF83848DAA}" srcOrd="14" destOrd="0" presId="urn:microsoft.com/office/officeart/2005/8/layout/radial6"/>
    <dgm:cxn modelId="{61F50FB6-66E2-4AF3-9B5B-FCE18AD54902}" type="presParOf" srcId="{CACA4EA9-BF4F-41BB-ABF1-7517B4F34905}" destId="{B3ACE203-D1E4-4FCA-B1B6-220539F8CF0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8D3F261-E77F-42BE-8F33-1D91545A3950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pPr latinLnBrk="1"/>
          <a:endParaRPr lang="ko-KR" altLang="en-US"/>
        </a:p>
      </dgm:t>
    </dgm:pt>
    <dgm:pt modelId="{45A4C51F-7FD1-437C-9478-F9A4164A47C5}">
      <dgm:prSet custT="1"/>
      <dgm:spPr/>
      <dgm:t>
        <a:bodyPr lIns="180000" rIns="0"/>
        <a:lstStyle/>
        <a:p>
          <a:pPr rtl="0" latinLnBrk="1"/>
          <a:r>
            <a:rPr kumimoji="1" lang="ko-KR" sz="3600" b="0" i="0" baseline="0" dirty="0" smtClean="0">
              <a:solidFill>
                <a:srgbClr val="0000FF"/>
              </a:solidFill>
            </a:rPr>
            <a:t>과제학습의</a:t>
          </a:r>
          <a:r>
            <a:rPr kumimoji="1" lang="en-US" sz="3600" b="0" dirty="0" smtClean="0">
              <a:solidFill>
                <a:srgbClr val="0000FF"/>
              </a:solidFill>
            </a:rPr>
            <a:t> </a:t>
          </a:r>
          <a:r>
            <a:rPr kumimoji="1" lang="ko-KR" sz="3600" b="0" dirty="0" smtClean="0">
              <a:solidFill>
                <a:srgbClr val="0000FF"/>
              </a:solidFill>
            </a:rPr>
            <a:t>단계</a:t>
          </a:r>
          <a:endParaRPr kumimoji="1" lang="en-US" sz="3600" b="0" dirty="0">
            <a:solidFill>
              <a:srgbClr val="0000FF"/>
            </a:solidFill>
          </a:endParaRPr>
        </a:p>
      </dgm:t>
    </dgm:pt>
    <dgm:pt modelId="{70C88ACC-5630-4396-A567-6258720EAC7C}" type="parTrans" cxnId="{7B67EA54-9C3A-4FB6-8248-D755818C21A5}">
      <dgm:prSet/>
      <dgm:spPr/>
      <dgm:t>
        <a:bodyPr/>
        <a:lstStyle/>
        <a:p>
          <a:pPr latinLnBrk="1"/>
          <a:endParaRPr lang="ko-KR" altLang="en-US"/>
        </a:p>
      </dgm:t>
    </dgm:pt>
    <dgm:pt modelId="{9DFCAD78-C0B4-4FF1-BCAB-E3E78D3B79A8}" type="sibTrans" cxnId="{7B67EA54-9C3A-4FB6-8248-D755818C21A5}">
      <dgm:prSet/>
      <dgm:spPr/>
      <dgm:t>
        <a:bodyPr/>
        <a:lstStyle/>
        <a:p>
          <a:pPr latinLnBrk="1"/>
          <a:endParaRPr lang="ko-KR" altLang="en-US"/>
        </a:p>
      </dgm:t>
    </dgm:pt>
    <dgm:pt modelId="{5E471316-9802-4BDD-B2DE-32DC985F108D}" type="pres">
      <dgm:prSet presAssocID="{68D3F261-E77F-42BE-8F33-1D91545A39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20FA284-3E80-4C94-9607-69548D36B8CB}" type="pres">
      <dgm:prSet presAssocID="{45A4C51F-7FD1-437C-9478-F9A4164A47C5}" presName="parentText" presStyleLbl="node1" presStyleIdx="0" presStyleCnt="1" custLinFactNeighborX="769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7F72BCA-93D3-4CB7-A679-C2D95DEFB8FE}" type="presOf" srcId="{45A4C51F-7FD1-437C-9478-F9A4164A47C5}" destId="{020FA284-3E80-4C94-9607-69548D36B8CB}" srcOrd="0" destOrd="0" presId="urn:microsoft.com/office/officeart/2005/8/layout/vList2"/>
    <dgm:cxn modelId="{CBD217B9-E971-444E-A8AD-F5CC139A124A}" type="presOf" srcId="{68D3F261-E77F-42BE-8F33-1D91545A3950}" destId="{5E471316-9802-4BDD-B2DE-32DC985F108D}" srcOrd="0" destOrd="0" presId="urn:microsoft.com/office/officeart/2005/8/layout/vList2"/>
    <dgm:cxn modelId="{7B67EA54-9C3A-4FB6-8248-D755818C21A5}" srcId="{68D3F261-E77F-42BE-8F33-1D91545A3950}" destId="{45A4C51F-7FD1-437C-9478-F9A4164A47C5}" srcOrd="0" destOrd="0" parTransId="{70C88ACC-5630-4396-A567-6258720EAC7C}" sibTransId="{9DFCAD78-C0B4-4FF1-BCAB-E3E78D3B79A8}"/>
    <dgm:cxn modelId="{45BA504B-7488-4355-9B89-F34862344B74}" type="presParOf" srcId="{5E471316-9802-4BDD-B2DE-32DC985F108D}" destId="{020FA284-3E80-4C94-9607-69548D36B8C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l" rtl="0" latinLnBrk="1"/>
          <a:r>
            <a:rPr kumimoji="1" lang="ko-KR" altLang="en-US" sz="5200" spc="-1000" baseline="0" dirty="0" smtClean="0">
              <a:solidFill>
                <a:srgbClr val="28590D"/>
              </a:solidFill>
            </a:rPr>
            <a:t>자기주도 학습의 예</a:t>
          </a:r>
          <a:endParaRPr kumimoji="1" lang="ko-KR" sz="5200" spc="-100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FFCC6F07-D996-4E10-8073-EB2AAEF663BC}" type="presOf" srcId="{A71CF508-B962-44EB-8D04-6F8CC6FF94CB}" destId="{3C1A4BF6-774A-4609-9E2A-C497E2E5350A}" srcOrd="0" destOrd="0" presId="urn:microsoft.com/office/officeart/2005/8/layout/vList2"/>
    <dgm:cxn modelId="{1B12406B-275B-4DAA-A681-214D01B2AC61}" type="presOf" srcId="{1E368DBB-F5B6-4896-8447-C2B192722629}" destId="{F693BE2E-DEF2-44AA-9BC5-AA4212D7C54A}" srcOrd="0" destOrd="0" presId="urn:microsoft.com/office/officeart/2005/8/layout/vList2"/>
    <dgm:cxn modelId="{B0246B8A-ECB8-4741-9833-4E9A1051599E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 tIns="72000" bIns="72000"/>
        <a:lstStyle/>
        <a:p>
          <a:pPr rtl="0" latinLnBrk="1"/>
          <a:r>
            <a:rPr kumimoji="1" lang="ko-KR" altLang="en-US" b="1" dirty="0" smtClean="0"/>
            <a:t> </a:t>
          </a:r>
          <a:r>
            <a:rPr kumimoji="1" lang="ko-KR" altLang="en-US" b="1" spc="300" dirty="0" smtClean="0"/>
            <a:t>가</a:t>
          </a:r>
          <a:r>
            <a:rPr kumimoji="1" lang="en-US" altLang="ko-KR" b="1" spc="300" dirty="0" smtClean="0"/>
            <a:t>. </a:t>
          </a:r>
          <a:r>
            <a:rPr kumimoji="1" lang="ko-KR" altLang="en-US" b="1" spc="300" dirty="0" smtClean="0"/>
            <a:t>과제의 선택 </a:t>
          </a:r>
          <a:r>
            <a:rPr kumimoji="1" lang="en-US" altLang="ko-KR" b="1" spc="300" dirty="0" smtClean="0"/>
            <a:t>: </a:t>
          </a:r>
          <a:r>
            <a:rPr kumimoji="1" lang="ko-KR" altLang="en-US" b="1" spc="300" dirty="0" smtClean="0"/>
            <a:t>농기구의 변천사</a:t>
          </a:r>
          <a:endParaRPr kumimoji="1" lang="ko-KR" b="1" spc="300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ScaleY="115812" custLinFactNeighborY="708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59224E5-06FB-40B2-AC50-6560E233E771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0BFE569E-D7CA-4EB3-A928-AC2F68C4A818}" type="presOf" srcId="{4E2E5998-E29E-4714-AA2F-85FE9EC5DBE8}" destId="{C64DB4CC-613E-4E22-B790-996AE66040D4}" srcOrd="0" destOrd="0" presId="urn:microsoft.com/office/officeart/2005/8/layout/vList2"/>
    <dgm:cxn modelId="{3183EDDD-F8BE-4317-A7B7-0B2DEA9B6550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 나</a:t>
          </a:r>
          <a:r>
            <a:rPr kumimoji="1" lang="en-US" altLang="ko-KR" b="1" dirty="0" smtClean="0"/>
            <a:t>. </a:t>
          </a:r>
          <a:r>
            <a:rPr kumimoji="1" lang="ko-KR" altLang="en-US" b="1" dirty="0" smtClean="0"/>
            <a:t>과제의 선택 동기 및 목적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ScaleY="97448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C5BE9EA-0B98-43D6-8D6A-59CB5EF0961A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5C6A1B53-1F8D-4363-A5C7-2B17F2DC62D3}" type="presOf" srcId="{4E2E5998-E29E-4714-AA2F-85FE9EC5DBE8}" destId="{C64DB4CC-613E-4E22-B790-996AE66040D4}" srcOrd="0" destOrd="0" presId="urn:microsoft.com/office/officeart/2005/8/layout/vList2"/>
    <dgm:cxn modelId="{F2809662-1A72-4269-B42E-7B1890356CC7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 다</a:t>
          </a:r>
          <a:r>
            <a:rPr kumimoji="1" lang="en-US" altLang="ko-KR" b="1" dirty="0" smtClean="0"/>
            <a:t>. </a:t>
          </a:r>
          <a:r>
            <a:rPr kumimoji="1" lang="ko-KR" altLang="en-US" b="1" dirty="0" smtClean="0"/>
            <a:t>과제이수 계획 수립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99E094C-E6AF-43C6-9872-732B2F21B24A}" type="presOf" srcId="{4E2E5998-E29E-4714-AA2F-85FE9EC5DBE8}" destId="{C64DB4CC-613E-4E22-B790-996AE66040D4}" srcOrd="0" destOrd="0" presId="urn:microsoft.com/office/officeart/2005/8/layout/vList2"/>
    <dgm:cxn modelId="{D7BF9490-4366-414B-8521-364019F60DDD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46A89E5E-FFF6-4162-8FED-381B22C46E5C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 라</a:t>
          </a:r>
          <a:r>
            <a:rPr kumimoji="1" lang="en-US" altLang="ko-KR" b="1" dirty="0" smtClean="0"/>
            <a:t>. </a:t>
          </a:r>
          <a:r>
            <a:rPr kumimoji="1" lang="ko-KR" altLang="en-US" b="1" dirty="0" smtClean="0"/>
            <a:t>과제학습 실천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-893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E9CAD3F2-1918-4387-8C9F-2E7CA5A4491C}" type="presOf" srcId="{3977B614-E509-4F39-9308-0D08F54763E8}" destId="{9DE4289C-4CB0-4B6E-B8EE-A8716FE8470D}" srcOrd="0" destOrd="0" presId="urn:microsoft.com/office/officeart/2005/8/layout/vList2"/>
    <dgm:cxn modelId="{1FBC6EA9-D029-43BE-B097-652FEEBAA3F5}" type="presOf" srcId="{4E2E5998-E29E-4714-AA2F-85FE9EC5DBE8}" destId="{C64DB4CC-613E-4E22-B790-996AE66040D4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A84ED004-DFDD-41DB-96F5-865401685587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E2E5998-E29E-4714-AA2F-85FE9EC5DBE8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977B614-E509-4F39-9308-0D08F54763E8}">
      <dgm:prSet/>
      <dgm:spPr/>
      <dgm:t>
        <a:bodyPr/>
        <a:lstStyle/>
        <a:p>
          <a:pPr rtl="0" latinLnBrk="1"/>
          <a:r>
            <a:rPr kumimoji="1" lang="ko-KR" altLang="en-US" b="1" dirty="0" smtClean="0"/>
            <a:t> 마</a:t>
          </a:r>
          <a:r>
            <a:rPr kumimoji="1" lang="en-US" altLang="ko-KR" b="1" dirty="0" smtClean="0"/>
            <a:t>. </a:t>
          </a:r>
          <a:r>
            <a:rPr kumimoji="1" lang="ko-KR" altLang="en-US" b="1" dirty="0" smtClean="0"/>
            <a:t>과제의 평가와 반성</a:t>
          </a:r>
          <a:endParaRPr kumimoji="1" lang="ko-KR" b="1" dirty="0"/>
        </a:p>
      </dgm:t>
    </dgm:pt>
    <dgm:pt modelId="{AD1F48C1-0BD0-4D24-84DB-E8E0A5DE9E64}" type="par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AF4792C1-1F82-498F-B6BE-583CCD48E3BD}" type="sibTrans" cxnId="{181A7F17-63A4-4E67-AD6D-3318C2A840BB}">
      <dgm:prSet/>
      <dgm:spPr/>
      <dgm:t>
        <a:bodyPr/>
        <a:lstStyle/>
        <a:p>
          <a:pPr latinLnBrk="1"/>
          <a:endParaRPr lang="ko-KR" altLang="en-US"/>
        </a:p>
      </dgm:t>
    </dgm:pt>
    <dgm:pt modelId="{C64DB4CC-613E-4E22-B790-996AE66040D4}" type="pres">
      <dgm:prSet presAssocID="{4E2E5998-E29E-4714-AA2F-85FE9EC5DB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DE4289C-4CB0-4B6E-B8EE-A8716FE8470D}" type="pres">
      <dgm:prSet presAssocID="{3977B614-E509-4F39-9308-0D08F54763E8}" presName="parentText" presStyleLbl="node1" presStyleIdx="0" presStyleCnt="1" custLinFactNeighborY="1134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E661339-666B-4AE0-87FB-6951C3CC1DA7}" type="presOf" srcId="{4E2E5998-E29E-4714-AA2F-85FE9EC5DBE8}" destId="{C64DB4CC-613E-4E22-B790-996AE66040D4}" srcOrd="0" destOrd="0" presId="urn:microsoft.com/office/officeart/2005/8/layout/vList2"/>
    <dgm:cxn modelId="{EDA15A00-886C-4D7A-99CF-BFDC97B6821B}" type="presOf" srcId="{3977B614-E509-4F39-9308-0D08F54763E8}" destId="{9DE4289C-4CB0-4B6E-B8EE-A8716FE8470D}" srcOrd="0" destOrd="0" presId="urn:microsoft.com/office/officeart/2005/8/layout/vList2"/>
    <dgm:cxn modelId="{181A7F17-63A4-4E67-AD6D-3318C2A840BB}" srcId="{4E2E5998-E29E-4714-AA2F-85FE9EC5DBE8}" destId="{3977B614-E509-4F39-9308-0D08F54763E8}" srcOrd="0" destOrd="0" parTransId="{AD1F48C1-0BD0-4D24-84DB-E8E0A5DE9E64}" sibTransId="{AF4792C1-1F82-498F-B6BE-583CCD48E3BD}"/>
    <dgm:cxn modelId="{50D3FD27-ED06-406E-AFE2-BF997738A501}" type="presParOf" srcId="{C64DB4CC-613E-4E22-B790-996AE66040D4}" destId="{9DE4289C-4CB0-4B6E-B8EE-A8716FE847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31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l" rtl="0" latinLnBrk="1"/>
          <a:r>
            <a:rPr kumimoji="1" lang="ko-KR" altLang="en-US" sz="4400" spc="-700" baseline="0" dirty="0" smtClean="0">
              <a:solidFill>
                <a:srgbClr val="28590D"/>
              </a:solidFill>
            </a:rPr>
            <a:t>개발 모형  농기구 사진</a:t>
          </a:r>
          <a:endParaRPr kumimoji="1" lang="ko-KR" sz="4400" spc="-70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A956D95A-116F-45B2-9846-8EF8484D8302}" type="presOf" srcId="{1E368DBB-F5B6-4896-8447-C2B192722629}" destId="{F693BE2E-DEF2-44AA-9BC5-AA4212D7C54A}" srcOrd="0" destOrd="0" presId="urn:microsoft.com/office/officeart/2005/8/layout/vList2"/>
    <dgm:cxn modelId="{FC974DBA-D90C-4313-BEB3-AC7D3AC03018}" type="presOf" srcId="{A71CF508-B962-44EB-8D04-6F8CC6FF94CB}" destId="{3C1A4BF6-774A-4609-9E2A-C497E2E5350A}" srcOrd="0" destOrd="0" presId="urn:microsoft.com/office/officeart/2005/8/layout/vList2"/>
    <dgm:cxn modelId="{B644CAFF-40B2-4D8B-8FED-AB9E80B9C6CA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E368DBB-F5B6-4896-8447-C2B192722629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71CF508-B962-44EB-8D04-6F8CC6FF94CB}">
      <dgm:prSet custT="1"/>
      <dgm:spPr/>
      <dgm:t>
        <a:bodyPr anchor="ctr" anchorCtr="1"/>
        <a:lstStyle/>
        <a:p>
          <a:pPr algn="l" rtl="0" latinLnBrk="1"/>
          <a:r>
            <a:rPr kumimoji="1" lang="ko-KR" altLang="en-US" sz="4400" spc="0" baseline="0" dirty="0" smtClean="0">
              <a:solidFill>
                <a:srgbClr val="28590D"/>
              </a:solidFill>
            </a:rPr>
            <a:t>모형 농기구 조립</a:t>
          </a:r>
          <a:endParaRPr kumimoji="1" lang="ko-KR" sz="4400" spc="0" baseline="0" dirty="0">
            <a:solidFill>
              <a:srgbClr val="28590D"/>
            </a:solidFill>
          </a:endParaRPr>
        </a:p>
      </dgm:t>
    </dgm:pt>
    <dgm:pt modelId="{516385A6-7A28-4435-BBA1-574AAD8C76DA}" type="par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05A22D84-FBAF-4EEA-99B1-B157A4303096}" type="sibTrans" cxnId="{CE760737-9DB5-44FE-BCF4-8C46B569EFF8}">
      <dgm:prSet/>
      <dgm:spPr/>
      <dgm:t>
        <a:bodyPr/>
        <a:lstStyle/>
        <a:p>
          <a:pPr latinLnBrk="1"/>
          <a:endParaRPr lang="ko-KR" altLang="en-US"/>
        </a:p>
      </dgm:t>
    </dgm:pt>
    <dgm:pt modelId="{F693BE2E-DEF2-44AA-9BC5-AA4212D7C54A}" type="pres">
      <dgm:prSet presAssocID="{1E368DBB-F5B6-4896-8447-C2B1927226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1A4BF6-774A-4609-9E2A-C497E2E5350A}" type="pres">
      <dgm:prSet presAssocID="{A71CF508-B962-44EB-8D04-6F8CC6FF94CB}" presName="parentText" presStyleLbl="node1" presStyleIdx="0" presStyleCnt="1" custLinFactY="100000" custLinFactNeighborX="26803" custLinFactNeighborY="127851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E760737-9DB5-44FE-BCF4-8C46B569EFF8}" srcId="{1E368DBB-F5B6-4896-8447-C2B192722629}" destId="{A71CF508-B962-44EB-8D04-6F8CC6FF94CB}" srcOrd="0" destOrd="0" parTransId="{516385A6-7A28-4435-BBA1-574AAD8C76DA}" sibTransId="{05A22D84-FBAF-4EEA-99B1-B157A4303096}"/>
    <dgm:cxn modelId="{60755640-01B6-41EC-A7F2-F23E91D22C96}" type="presOf" srcId="{A71CF508-B962-44EB-8D04-6F8CC6FF94CB}" destId="{3C1A4BF6-774A-4609-9E2A-C497E2E5350A}" srcOrd="0" destOrd="0" presId="urn:microsoft.com/office/officeart/2005/8/layout/vList2"/>
    <dgm:cxn modelId="{F9F07AD2-1621-4B0D-953A-B5C0D78502F5}" type="presOf" srcId="{1E368DBB-F5B6-4896-8447-C2B192722629}" destId="{F693BE2E-DEF2-44AA-9BC5-AA4212D7C54A}" srcOrd="0" destOrd="0" presId="urn:microsoft.com/office/officeart/2005/8/layout/vList2"/>
    <dgm:cxn modelId="{1DE653CF-4A9A-4780-A12B-AC0BCCA9567C}" type="presParOf" srcId="{F693BE2E-DEF2-44AA-9BC5-AA4212D7C54A}" destId="{3C1A4BF6-774A-4609-9E2A-C497E2E5350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15951"/>
          <a:ext cx="2592288" cy="9921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1">
          <a:noAutofit/>
        </a:bodyPr>
        <a:lstStyle/>
        <a:p>
          <a:pPr lvl="0" algn="ctr" defTabSz="1422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200" b="1" kern="1200" dirty="0" smtClean="0">
              <a:solidFill>
                <a:schemeClr val="bg1"/>
              </a:solidFill>
            </a:rPr>
            <a:t>지식생산자</a:t>
          </a:r>
          <a:endParaRPr kumimoji="1" lang="ko-KR" sz="3200" b="1" kern="1200" dirty="0">
            <a:solidFill>
              <a:schemeClr val="bg1"/>
            </a:solidFill>
          </a:endParaRPr>
        </a:p>
      </dsp:txBody>
      <dsp:txXfrm>
        <a:off x="0" y="15951"/>
        <a:ext cx="2592288" cy="9921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422430-51CB-4A28-9976-C0054DCF3368}">
      <dsp:nvSpPr>
        <dsp:cNvPr id="0" name=""/>
        <dsp:cNvSpPr/>
      </dsp:nvSpPr>
      <dsp:spPr>
        <a:xfrm>
          <a:off x="2622426" y="764"/>
          <a:ext cx="2199309" cy="107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CE28215-A81F-41BA-8ABC-3ECF403E5F80}">
      <dsp:nvSpPr>
        <dsp:cNvPr id="0" name=""/>
        <dsp:cNvSpPr/>
      </dsp:nvSpPr>
      <dsp:spPr>
        <a:xfrm>
          <a:off x="6" y="5257"/>
          <a:ext cx="2619627" cy="106114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b="1" kern="1200" dirty="0" smtClean="0"/>
            <a:t>지식소비자</a:t>
          </a:r>
          <a:endParaRPr lang="en-US" altLang="ko-KR" sz="3200" b="1" kern="1200" dirty="0" smtClean="0"/>
        </a:p>
      </dsp:txBody>
      <dsp:txXfrm>
        <a:off x="6" y="5257"/>
        <a:ext cx="2619627" cy="1061141"/>
      </dsp:txXfrm>
    </dsp:sp>
    <dsp:sp modelId="{3E4FF0DD-3CF8-4266-8CB1-4C47DE550CC3}">
      <dsp:nvSpPr>
        <dsp:cNvPr id="0" name=""/>
        <dsp:cNvSpPr/>
      </dsp:nvSpPr>
      <dsp:spPr>
        <a:xfrm>
          <a:off x="2568417" y="1223211"/>
          <a:ext cx="2255847" cy="1090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13C1E1-C7E3-42F6-B7E6-7667567A1FFD}">
      <dsp:nvSpPr>
        <dsp:cNvPr id="0" name=""/>
        <dsp:cNvSpPr/>
      </dsp:nvSpPr>
      <dsp:spPr>
        <a:xfrm>
          <a:off x="270" y="1263042"/>
          <a:ext cx="2568147" cy="10111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b="1" kern="1200" spc="600" dirty="0" smtClean="0"/>
            <a:t>타율적</a:t>
          </a:r>
          <a:endParaRPr lang="en-US" altLang="ko-KR" sz="3200" b="1" kern="1200" spc="600" dirty="0" smtClean="0"/>
        </a:p>
      </dsp:txBody>
      <dsp:txXfrm>
        <a:off x="270" y="1263042"/>
        <a:ext cx="2568147" cy="1011150"/>
      </dsp:txXfrm>
    </dsp:sp>
    <dsp:sp modelId="{DEFE5E0D-E1D0-455E-801B-3A4ED1D8C999}">
      <dsp:nvSpPr>
        <dsp:cNvPr id="0" name=""/>
        <dsp:cNvSpPr/>
      </dsp:nvSpPr>
      <dsp:spPr>
        <a:xfrm>
          <a:off x="2566244" y="2466342"/>
          <a:ext cx="2255847" cy="108988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8A53EFB-CB19-45D9-B827-71291FB8EC14}">
      <dsp:nvSpPr>
        <dsp:cNvPr id="0" name=""/>
        <dsp:cNvSpPr/>
      </dsp:nvSpPr>
      <dsp:spPr>
        <a:xfrm>
          <a:off x="2443" y="2520278"/>
          <a:ext cx="2563800" cy="98201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100" b="1" kern="1200" spc="-300" dirty="0" smtClean="0"/>
            <a:t>주입식</a:t>
          </a:r>
          <a:r>
            <a:rPr lang="en-US" altLang="ko-KR" sz="3100" b="1" kern="1200" spc="-300" dirty="0" smtClean="0"/>
            <a:t>/</a:t>
          </a:r>
          <a:r>
            <a:rPr lang="ko-KR" altLang="en-US" sz="3100" b="1" kern="1200" spc="-300" dirty="0" err="1" smtClean="0"/>
            <a:t>학원식</a:t>
          </a:r>
          <a:endParaRPr lang="ko-KR" altLang="en-US" sz="3100" b="1" kern="1200" spc="-300" dirty="0"/>
        </a:p>
      </dsp:txBody>
      <dsp:txXfrm>
        <a:off x="2443" y="2520278"/>
        <a:ext cx="2563800" cy="98201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815"/>
          <a:ext cx="5313176" cy="100729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1">
          <a:noAutofit/>
        </a:bodyPr>
        <a:lstStyle/>
        <a:p>
          <a:pPr lvl="0" algn="ctr" defTabSz="24003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5400" kern="1200" dirty="0" smtClean="0">
              <a:solidFill>
                <a:srgbClr val="28590D"/>
              </a:solidFill>
            </a:rPr>
            <a:t>21C </a:t>
          </a:r>
          <a:r>
            <a:rPr kumimoji="1" lang="ko-KR" sz="5400" kern="1200" dirty="0" smtClean="0">
              <a:solidFill>
                <a:srgbClr val="28590D"/>
              </a:solidFill>
            </a:rPr>
            <a:t>사회는</a:t>
          </a:r>
          <a:r>
            <a:rPr kumimoji="1" lang="en-US" sz="5400" kern="1200" dirty="0" smtClean="0">
              <a:solidFill>
                <a:srgbClr val="28590D"/>
              </a:solidFill>
            </a:rPr>
            <a:t>?</a:t>
          </a:r>
          <a:endParaRPr kumimoji="1" lang="ko-KR" sz="5400" kern="1200" dirty="0">
            <a:solidFill>
              <a:srgbClr val="28590D"/>
            </a:solidFill>
          </a:endParaRPr>
        </a:p>
      </dsp:txBody>
      <dsp:txXfrm>
        <a:off x="0" y="815"/>
        <a:ext cx="5313176" cy="100729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15951"/>
          <a:ext cx="2592288" cy="9921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1">
          <a:noAutofit/>
        </a:bodyPr>
        <a:lstStyle/>
        <a:p>
          <a:pPr lvl="0" algn="ctr" defTabSz="1422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200" b="1" kern="1200" spc="600" dirty="0" smtClean="0">
              <a:solidFill>
                <a:schemeClr val="bg1"/>
              </a:solidFill>
            </a:rPr>
            <a:t>자율적</a:t>
          </a:r>
          <a:endParaRPr kumimoji="1" lang="ko-KR" sz="3200" b="1" kern="1200" spc="600" dirty="0">
            <a:solidFill>
              <a:schemeClr val="bg1"/>
            </a:solidFill>
          </a:endParaRPr>
        </a:p>
      </dsp:txBody>
      <dsp:txXfrm>
        <a:off x="0" y="15951"/>
        <a:ext cx="2592288" cy="99216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15951"/>
          <a:ext cx="2592288" cy="9921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1">
          <a:noAutofit/>
        </a:bodyPr>
        <a:lstStyle/>
        <a:p>
          <a:pPr lvl="0" algn="ctr" defTabSz="1422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200" b="1" kern="1200" dirty="0" smtClean="0">
              <a:solidFill>
                <a:schemeClr val="bg1"/>
              </a:solidFill>
            </a:rPr>
            <a:t>자기주도적</a:t>
          </a:r>
          <a:endParaRPr kumimoji="1" lang="ko-KR" sz="3200" b="1" kern="1200" dirty="0">
            <a:solidFill>
              <a:schemeClr val="bg1"/>
            </a:solidFill>
          </a:endParaRPr>
        </a:p>
      </dsp:txBody>
      <dsp:txXfrm>
        <a:off x="0" y="15951"/>
        <a:ext cx="2592288" cy="99216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997"/>
          <a:ext cx="5313176" cy="10071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1">
          <a:noAutofit/>
        </a:bodyPr>
        <a:lstStyle/>
        <a:p>
          <a:pPr lvl="0" algn="ctr" defTabSz="2311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5200" kern="1200" spc="-800" baseline="0" dirty="0" smtClean="0">
              <a:solidFill>
                <a:srgbClr val="28590D"/>
              </a:solidFill>
            </a:rPr>
            <a:t>2009 </a:t>
          </a:r>
          <a:r>
            <a:rPr kumimoji="1" lang="ko-KR" altLang="en-US" sz="5200" kern="1200" spc="-800" baseline="0" dirty="0" smtClean="0">
              <a:solidFill>
                <a:srgbClr val="28590D"/>
              </a:solidFill>
            </a:rPr>
            <a:t>개정 교육과정</a:t>
          </a:r>
          <a:endParaRPr kumimoji="1" lang="ko-KR" sz="5200" kern="1200" spc="-800" baseline="0" dirty="0">
            <a:solidFill>
              <a:srgbClr val="28590D"/>
            </a:solidFill>
          </a:endParaRPr>
        </a:p>
      </dsp:txBody>
      <dsp:txXfrm>
        <a:off x="0" y="997"/>
        <a:ext cx="5313176" cy="100711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264695" cy="8301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sz="3300" b="1" kern="1200" dirty="0" smtClean="0"/>
            <a:t>수준별 자기주도적 개별화 학습</a:t>
          </a:r>
          <a:endParaRPr kumimoji="1" lang="ko-KR" sz="3300" b="1" kern="1200" dirty="0"/>
        </a:p>
      </dsp:txBody>
      <dsp:txXfrm>
        <a:off x="0" y="0"/>
        <a:ext cx="6264695" cy="830115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8826"/>
          <a:ext cx="6264695" cy="8552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sz="3400" b="1" kern="1200" dirty="0" smtClean="0"/>
            <a:t>자기주도</a:t>
          </a:r>
          <a:r>
            <a:rPr kumimoji="1" lang="en-US" altLang="ko-KR" sz="3400" b="1" kern="1200" dirty="0" smtClean="0"/>
            <a:t> </a:t>
          </a:r>
          <a:r>
            <a:rPr kumimoji="1" lang="ko-KR" sz="3400" b="1" kern="1200" dirty="0" smtClean="0"/>
            <a:t>학습</a:t>
          </a:r>
          <a:r>
            <a:rPr kumimoji="1" lang="en-US" altLang="ko-KR" sz="3400" b="1" kern="1200" dirty="0" smtClean="0"/>
            <a:t> </a:t>
          </a:r>
          <a:r>
            <a:rPr kumimoji="1" lang="ko-KR" altLang="en-US" sz="3400" b="1" kern="1200" dirty="0" smtClean="0"/>
            <a:t>능력 신장</a:t>
          </a:r>
          <a:endParaRPr kumimoji="1" lang="ko-KR" sz="3400" b="1" kern="1200" dirty="0"/>
        </a:p>
      </dsp:txBody>
      <dsp:txXfrm>
        <a:off x="0" y="8826"/>
        <a:ext cx="6264695" cy="85527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997"/>
          <a:ext cx="5313176" cy="10071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1">
          <a:noAutofit/>
        </a:bodyPr>
        <a:lstStyle/>
        <a:p>
          <a:pPr lvl="0" algn="ctr" defTabSz="2311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5200" kern="1200" spc="-800" baseline="0" dirty="0" smtClean="0">
              <a:solidFill>
                <a:srgbClr val="008000"/>
              </a:solidFill>
            </a:rPr>
            <a:t>자기주도학습이란</a:t>
          </a:r>
          <a:r>
            <a:rPr kumimoji="1" lang="en-US" altLang="ko-KR" sz="5200" kern="1200" spc="-800" baseline="0" dirty="0" smtClean="0">
              <a:solidFill>
                <a:srgbClr val="008000"/>
              </a:solidFill>
            </a:rPr>
            <a:t>?</a:t>
          </a:r>
          <a:endParaRPr kumimoji="1" lang="ko-KR" sz="5200" kern="1200" spc="-800" baseline="0" dirty="0">
            <a:solidFill>
              <a:srgbClr val="008000"/>
            </a:solidFill>
          </a:endParaRPr>
        </a:p>
      </dsp:txBody>
      <dsp:txXfrm>
        <a:off x="0" y="997"/>
        <a:ext cx="5313176" cy="100711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34109"/>
          <a:ext cx="7416824" cy="32062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600" b="1" kern="1200" dirty="0" smtClean="0">
              <a:solidFill>
                <a:srgbClr val="FF0000"/>
              </a:solidFill>
            </a:rPr>
            <a:t>학습자가 주체가 되어 학습과정을 </a:t>
          </a:r>
          <a:endParaRPr kumimoji="1" lang="en-US" altLang="ko-KR" sz="3600" b="1" kern="1200" dirty="0" smtClean="0">
            <a:solidFill>
              <a:srgbClr val="FF0000"/>
            </a:solidFill>
          </a:endParaRPr>
        </a:p>
        <a:p>
          <a:pPr lvl="0" algn="ctr" defTabSz="1600200" rtl="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600" b="1" kern="1200" dirty="0" smtClean="0">
              <a:solidFill>
                <a:srgbClr val="FF0000"/>
              </a:solidFill>
            </a:rPr>
            <a:t>스스로 이끌어나가는 학습 활동을</a:t>
          </a:r>
          <a:endParaRPr kumimoji="1" lang="en-US" altLang="ko-KR" sz="3600" b="1" kern="1200" dirty="0" smtClean="0">
            <a:solidFill>
              <a:srgbClr val="FF0000"/>
            </a:solidFill>
          </a:endParaRPr>
        </a:p>
        <a:p>
          <a:pPr lvl="0" algn="l" defTabSz="1600200" rtl="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600" b="1" kern="1200" dirty="0" smtClean="0">
              <a:solidFill>
                <a:srgbClr val="FF0000"/>
              </a:solidFill>
            </a:rPr>
            <a:t> 의미함</a:t>
          </a:r>
          <a:r>
            <a:rPr kumimoji="1" lang="en-US" altLang="ko-KR" sz="3600" b="1" kern="1200" dirty="0" smtClean="0">
              <a:solidFill>
                <a:srgbClr val="FF0000"/>
              </a:solidFill>
            </a:rPr>
            <a:t>.</a:t>
          </a:r>
          <a:endParaRPr kumimoji="1" lang="ko-KR" sz="3600" b="1" kern="1200" dirty="0">
            <a:solidFill>
              <a:srgbClr val="FF0000"/>
            </a:solidFill>
          </a:endParaRPr>
        </a:p>
      </dsp:txBody>
      <dsp:txXfrm>
        <a:off x="0" y="34109"/>
        <a:ext cx="7416824" cy="320625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997"/>
          <a:ext cx="5313176" cy="10071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1">
          <a:noAutofit/>
        </a:bodyPr>
        <a:lstStyle/>
        <a:p>
          <a:pPr lvl="0" algn="ctr" defTabSz="2311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5200" kern="1200" spc="600" baseline="0" dirty="0" smtClean="0">
              <a:solidFill>
                <a:srgbClr val="28590D"/>
              </a:solidFill>
            </a:rPr>
            <a:t>오해와 진실</a:t>
          </a:r>
          <a:endParaRPr kumimoji="1" lang="ko-KR" sz="5200" kern="1200" spc="600" baseline="0" dirty="0">
            <a:solidFill>
              <a:srgbClr val="28590D"/>
            </a:solidFill>
          </a:endParaRPr>
        </a:p>
      </dsp:txBody>
      <dsp:txXfrm>
        <a:off x="0" y="997"/>
        <a:ext cx="5313176" cy="100711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264695" cy="75744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600" b="1" kern="1200" dirty="0" smtClean="0"/>
            <a:t>자기주도학습은 타인의 도움이 필요 없다</a:t>
          </a:r>
          <a:r>
            <a:rPr kumimoji="1" lang="en-US" altLang="ko-KR" sz="2600" b="1" kern="1200" dirty="0" smtClean="0"/>
            <a:t>!</a:t>
          </a:r>
          <a:endParaRPr kumimoji="1" lang="ko-KR" sz="2600" b="1" kern="1200" dirty="0"/>
        </a:p>
      </dsp:txBody>
      <dsp:txXfrm>
        <a:off x="0" y="0"/>
        <a:ext cx="6264695" cy="757445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264695" cy="78441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100" b="1" kern="1200" dirty="0" smtClean="0"/>
            <a:t>교사의 직접적 개입은 필요 없다</a:t>
          </a:r>
          <a:r>
            <a:rPr kumimoji="1" lang="en-US" altLang="ko-KR" sz="3100" b="1" kern="1200" dirty="0" smtClean="0"/>
            <a:t>!</a:t>
          </a:r>
          <a:endParaRPr kumimoji="1" lang="ko-KR" sz="3100" b="1" kern="1200" dirty="0"/>
        </a:p>
      </dsp:txBody>
      <dsp:txXfrm>
        <a:off x="0" y="0"/>
        <a:ext cx="6264695" cy="784417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2120"/>
          <a:ext cx="6264695" cy="7294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900" b="1" kern="1200" dirty="0" smtClean="0"/>
            <a:t>공부를 잘하면 모두 자기주도 학습자</a:t>
          </a:r>
          <a:r>
            <a:rPr kumimoji="1" lang="en-US" altLang="ko-KR" sz="2900" b="1" kern="1200" dirty="0" smtClean="0"/>
            <a:t>!</a:t>
          </a:r>
          <a:endParaRPr kumimoji="1" lang="ko-KR" sz="2900" b="1" kern="1200" dirty="0"/>
        </a:p>
      </dsp:txBody>
      <dsp:txXfrm>
        <a:off x="0" y="2120"/>
        <a:ext cx="6264695" cy="729495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264695" cy="7546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3000" b="1" kern="1200" dirty="0" smtClean="0"/>
            <a:t>한 가지만 잘해도 자기주도 학습자</a:t>
          </a:r>
          <a:r>
            <a:rPr kumimoji="1" lang="en-US" altLang="ko-KR" sz="3000" b="1" kern="1200" dirty="0" smtClean="0"/>
            <a:t>!</a:t>
          </a:r>
          <a:endParaRPr kumimoji="1" lang="ko-KR" sz="3000" b="1" kern="1200" dirty="0"/>
        </a:p>
      </dsp:txBody>
      <dsp:txXfrm>
        <a:off x="0" y="0"/>
        <a:ext cx="6264695" cy="754649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449"/>
          <a:ext cx="5313176" cy="10076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1">
          <a:noAutofit/>
        </a:bodyPr>
        <a:lstStyle/>
        <a:p>
          <a:pPr lvl="0" algn="ctr" defTabSz="21336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ko-KR" sz="4800" kern="1200" spc="-600" baseline="0" dirty="0" smtClean="0">
              <a:solidFill>
                <a:srgbClr val="28590D"/>
              </a:solidFill>
            </a:rPr>
            <a:t>4-H</a:t>
          </a:r>
          <a:r>
            <a:rPr kumimoji="1" lang="ko-KR" altLang="en-US" sz="4800" kern="1200" spc="-600" baseline="0" dirty="0" smtClean="0">
              <a:solidFill>
                <a:srgbClr val="28590D"/>
              </a:solidFill>
            </a:rPr>
            <a:t>에서의 과제교육</a:t>
          </a:r>
          <a:endParaRPr kumimoji="1" lang="ko-KR" sz="4800" kern="1200" spc="-600" baseline="0" dirty="0">
            <a:solidFill>
              <a:srgbClr val="28590D"/>
            </a:solidFill>
          </a:endParaRPr>
        </a:p>
      </dsp:txBody>
      <dsp:txXfrm>
        <a:off x="0" y="449"/>
        <a:ext cx="5313176" cy="1007662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ACE203-D1E4-4FCA-B1B6-220539F8CF0A}">
      <dsp:nvSpPr>
        <dsp:cNvPr id="0" name=""/>
        <dsp:cNvSpPr/>
      </dsp:nvSpPr>
      <dsp:spPr>
        <a:xfrm>
          <a:off x="1884225" y="776526"/>
          <a:ext cx="5196036" cy="5196036"/>
        </a:xfrm>
        <a:prstGeom prst="blockArc">
          <a:avLst>
            <a:gd name="adj1" fmla="val 11880000"/>
            <a:gd name="adj2" fmla="val 1620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D4173E-EAA9-4344-874C-F707E5C29EFA}">
      <dsp:nvSpPr>
        <dsp:cNvPr id="0" name=""/>
        <dsp:cNvSpPr/>
      </dsp:nvSpPr>
      <dsp:spPr>
        <a:xfrm>
          <a:off x="1884225" y="776526"/>
          <a:ext cx="5196036" cy="5196036"/>
        </a:xfrm>
        <a:prstGeom prst="blockArc">
          <a:avLst>
            <a:gd name="adj1" fmla="val 7560000"/>
            <a:gd name="adj2" fmla="val 1188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0F9169-73AA-4B21-8882-1154292913F2}">
      <dsp:nvSpPr>
        <dsp:cNvPr id="0" name=""/>
        <dsp:cNvSpPr/>
      </dsp:nvSpPr>
      <dsp:spPr>
        <a:xfrm>
          <a:off x="1884225" y="776526"/>
          <a:ext cx="5196036" cy="5196036"/>
        </a:xfrm>
        <a:prstGeom prst="blockArc">
          <a:avLst>
            <a:gd name="adj1" fmla="val 3240000"/>
            <a:gd name="adj2" fmla="val 756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DC8A38-317B-4AE2-8591-15A0163F76CE}">
      <dsp:nvSpPr>
        <dsp:cNvPr id="0" name=""/>
        <dsp:cNvSpPr/>
      </dsp:nvSpPr>
      <dsp:spPr>
        <a:xfrm>
          <a:off x="1884225" y="776526"/>
          <a:ext cx="5196036" cy="5196036"/>
        </a:xfrm>
        <a:prstGeom prst="blockArc">
          <a:avLst>
            <a:gd name="adj1" fmla="val 20520000"/>
            <a:gd name="adj2" fmla="val 324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FC3CDF4-B6C5-400E-AC3D-A66F77F43C8D}">
      <dsp:nvSpPr>
        <dsp:cNvPr id="0" name=""/>
        <dsp:cNvSpPr/>
      </dsp:nvSpPr>
      <dsp:spPr>
        <a:xfrm>
          <a:off x="1884225" y="776526"/>
          <a:ext cx="5196036" cy="5196036"/>
        </a:xfrm>
        <a:prstGeom prst="blockArc">
          <a:avLst>
            <a:gd name="adj1" fmla="val 16200000"/>
            <a:gd name="adj2" fmla="val 20520000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62573C-8708-4EEE-B21F-E15877D36AF2}">
      <dsp:nvSpPr>
        <dsp:cNvPr id="0" name=""/>
        <dsp:cNvSpPr/>
      </dsp:nvSpPr>
      <dsp:spPr>
        <a:xfrm>
          <a:off x="3287270" y="2179571"/>
          <a:ext cx="2389946" cy="23899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33020" rIns="0" bIns="33020" numCol="1" spcCol="1270" anchor="ctr" anchorCtr="1">
          <a:noAutofit/>
        </a:bodyPr>
        <a:lstStyle/>
        <a:p>
          <a:pPr lvl="0" algn="ctr" defTabSz="11557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600" kern="1200" spc="-500" baseline="0" dirty="0" smtClean="0">
              <a:latin typeface="HY헤드라인M" pitchFamily="18" charset="-127"/>
              <a:ea typeface="HY헤드라인M" pitchFamily="18" charset="-127"/>
            </a:rPr>
            <a:t>4-H</a:t>
          </a:r>
          <a:r>
            <a:rPr lang="ko-KR" altLang="en-US" sz="2600" kern="1200" spc="-500" baseline="0" dirty="0" smtClean="0">
              <a:latin typeface="HY헤드라인M" pitchFamily="18" charset="-127"/>
              <a:ea typeface="HY헤드라인M" pitchFamily="18" charset="-127"/>
            </a:rPr>
            <a:t>의  생활화</a:t>
          </a:r>
        </a:p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400" kern="1200" spc="-150" dirty="0" smtClean="0">
              <a:latin typeface="HY헤드라인M" pitchFamily="18" charset="-127"/>
              <a:ea typeface="HY헤드라인M" pitchFamily="18" charset="-127"/>
            </a:rPr>
            <a:t>(</a:t>
          </a:r>
          <a:r>
            <a:rPr lang="ko-KR" altLang="en-US" sz="2400" kern="1200" spc="-150" dirty="0" smtClean="0">
              <a:latin typeface="HY헤드라인M" pitchFamily="18" charset="-127"/>
              <a:ea typeface="HY헤드라인M" pitchFamily="18" charset="-127"/>
            </a:rPr>
            <a:t>과제장기록</a:t>
          </a:r>
          <a:r>
            <a:rPr lang="en-US" altLang="ko-KR" sz="2400" kern="1200" spc="-150" dirty="0" smtClean="0">
              <a:latin typeface="HY헤드라인M" pitchFamily="18" charset="-127"/>
              <a:ea typeface="HY헤드라인M" pitchFamily="18" charset="-127"/>
            </a:rPr>
            <a:t>)</a:t>
          </a:r>
          <a:endParaRPr lang="ko-KR" altLang="en-US" sz="2400" kern="1200" spc="-150" dirty="0">
            <a:latin typeface="HY헤드라인M" pitchFamily="18" charset="-127"/>
            <a:ea typeface="HY헤드라인M" pitchFamily="18" charset="-127"/>
          </a:endParaRPr>
        </a:p>
      </dsp:txBody>
      <dsp:txXfrm>
        <a:off x="3287270" y="2179571"/>
        <a:ext cx="2389946" cy="2389946"/>
      </dsp:txXfrm>
    </dsp:sp>
    <dsp:sp modelId="{6DC73115-68F5-4798-9A11-FB66E04BE7B9}">
      <dsp:nvSpPr>
        <dsp:cNvPr id="0" name=""/>
        <dsp:cNvSpPr/>
      </dsp:nvSpPr>
      <dsp:spPr>
        <a:xfrm>
          <a:off x="3645762" y="271"/>
          <a:ext cx="1672962" cy="16729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b="0" kern="1200" dirty="0" smtClean="0">
              <a:latin typeface="HY헤드라인M" pitchFamily="18" charset="-127"/>
              <a:ea typeface="HY헤드라인M" pitchFamily="18" charset="-127"/>
            </a:rPr>
            <a:t>과제의 선택</a:t>
          </a:r>
          <a:endParaRPr lang="ko-KR" altLang="en-US" sz="2600" b="0" kern="1200" dirty="0">
            <a:latin typeface="HY헤드라인M" pitchFamily="18" charset="-127"/>
            <a:ea typeface="HY헤드라인M" pitchFamily="18" charset="-127"/>
          </a:endParaRPr>
        </a:p>
      </dsp:txBody>
      <dsp:txXfrm>
        <a:off x="3645762" y="271"/>
        <a:ext cx="1672962" cy="1672962"/>
      </dsp:txXfrm>
    </dsp:sp>
    <dsp:sp modelId="{6DCB965F-B5B2-48DE-A33B-B989EA184ADA}">
      <dsp:nvSpPr>
        <dsp:cNvPr id="0" name=""/>
        <dsp:cNvSpPr/>
      </dsp:nvSpPr>
      <dsp:spPr>
        <a:xfrm>
          <a:off x="6059346" y="1753842"/>
          <a:ext cx="1672962" cy="16729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latin typeface="HY헤드라인M" pitchFamily="18" charset="-127"/>
              <a:ea typeface="HY헤드라인M" pitchFamily="18" charset="-127"/>
            </a:rPr>
            <a:t>동기 및 목적</a:t>
          </a:r>
          <a:endParaRPr lang="ko-KR" altLang="en-US" sz="2600" kern="1200" dirty="0">
            <a:latin typeface="HY헤드라인M" pitchFamily="18" charset="-127"/>
            <a:ea typeface="HY헤드라인M" pitchFamily="18" charset="-127"/>
          </a:endParaRPr>
        </a:p>
      </dsp:txBody>
      <dsp:txXfrm>
        <a:off x="6059346" y="1753842"/>
        <a:ext cx="1672962" cy="1672962"/>
      </dsp:txXfrm>
    </dsp:sp>
    <dsp:sp modelId="{E998B165-9DBF-4922-8D92-4B2289BBB91C}">
      <dsp:nvSpPr>
        <dsp:cNvPr id="0" name=""/>
        <dsp:cNvSpPr/>
      </dsp:nvSpPr>
      <dsp:spPr>
        <a:xfrm>
          <a:off x="5137439" y="4591179"/>
          <a:ext cx="1672962" cy="16729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latin typeface="HY헤드라인M" pitchFamily="18" charset="-127"/>
              <a:ea typeface="HY헤드라인M" pitchFamily="18" charset="-127"/>
            </a:rPr>
            <a:t>이수 계획 수립</a:t>
          </a:r>
          <a:endParaRPr lang="ko-KR" altLang="en-US" sz="2600" kern="1200" dirty="0">
            <a:latin typeface="HY헤드라인M" pitchFamily="18" charset="-127"/>
            <a:ea typeface="HY헤드라인M" pitchFamily="18" charset="-127"/>
          </a:endParaRPr>
        </a:p>
      </dsp:txBody>
      <dsp:txXfrm>
        <a:off x="5137439" y="4591179"/>
        <a:ext cx="1672962" cy="1672962"/>
      </dsp:txXfrm>
    </dsp:sp>
    <dsp:sp modelId="{24F129D1-AFE0-4DFB-8E86-EDE6E95CDBD2}">
      <dsp:nvSpPr>
        <dsp:cNvPr id="0" name=""/>
        <dsp:cNvSpPr/>
      </dsp:nvSpPr>
      <dsp:spPr>
        <a:xfrm>
          <a:off x="2154086" y="4591179"/>
          <a:ext cx="1672962" cy="16729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latin typeface="HY헤드라인M" pitchFamily="18" charset="-127"/>
              <a:ea typeface="HY헤드라인M" pitchFamily="18" charset="-127"/>
            </a:rPr>
            <a:t>과제 학습 실천</a:t>
          </a:r>
          <a:endParaRPr lang="ko-KR" altLang="en-US" sz="2600" kern="1200" dirty="0">
            <a:latin typeface="HY헤드라인M" pitchFamily="18" charset="-127"/>
            <a:ea typeface="HY헤드라인M" pitchFamily="18" charset="-127"/>
          </a:endParaRPr>
        </a:p>
      </dsp:txBody>
      <dsp:txXfrm>
        <a:off x="2154086" y="4591179"/>
        <a:ext cx="1672962" cy="1672962"/>
      </dsp:txXfrm>
    </dsp:sp>
    <dsp:sp modelId="{81C81704-A063-4F74-9384-6BE6ED77BFBE}">
      <dsp:nvSpPr>
        <dsp:cNvPr id="0" name=""/>
        <dsp:cNvSpPr/>
      </dsp:nvSpPr>
      <dsp:spPr>
        <a:xfrm>
          <a:off x="1232179" y="1753842"/>
          <a:ext cx="1672962" cy="167296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>
              <a:latin typeface="HY헤드라인M" pitchFamily="18" charset="-127"/>
              <a:ea typeface="HY헤드라인M" pitchFamily="18" charset="-127"/>
            </a:rPr>
            <a:t>평가와 반성</a:t>
          </a:r>
          <a:endParaRPr lang="ko-KR" altLang="en-US" sz="2600" kern="1200" dirty="0">
            <a:latin typeface="HY헤드라인M" pitchFamily="18" charset="-127"/>
            <a:ea typeface="HY헤드라인M" pitchFamily="18" charset="-127"/>
          </a:endParaRPr>
        </a:p>
      </dsp:txBody>
      <dsp:txXfrm>
        <a:off x="1232179" y="1753842"/>
        <a:ext cx="1672962" cy="1672962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0FA284-3E80-4C94-9607-69548D36B8CB}">
      <dsp:nvSpPr>
        <dsp:cNvPr id="0" name=""/>
        <dsp:cNvSpPr/>
      </dsp:nvSpPr>
      <dsp:spPr>
        <a:xfrm>
          <a:off x="0" y="320893"/>
          <a:ext cx="936104" cy="41827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0000" tIns="137160" rIns="0" bIns="137160" numCol="1" spcCol="1270" anchor="ctr" anchorCtr="0">
          <a:noAutofit/>
        </a:bodyPr>
        <a:lstStyle/>
        <a:p>
          <a:pPr lvl="0" algn="l" defTabSz="16002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sz="3600" b="0" i="0" kern="1200" baseline="0" dirty="0" smtClean="0">
              <a:solidFill>
                <a:srgbClr val="0000FF"/>
              </a:solidFill>
            </a:rPr>
            <a:t>과제학습의</a:t>
          </a:r>
          <a:r>
            <a:rPr kumimoji="1" lang="en-US" sz="3600" b="0" kern="1200" dirty="0" smtClean="0">
              <a:solidFill>
                <a:srgbClr val="0000FF"/>
              </a:solidFill>
            </a:rPr>
            <a:t> </a:t>
          </a:r>
          <a:r>
            <a:rPr kumimoji="1" lang="ko-KR" sz="3600" b="0" kern="1200" dirty="0" smtClean="0">
              <a:solidFill>
                <a:srgbClr val="0000FF"/>
              </a:solidFill>
            </a:rPr>
            <a:t>단계</a:t>
          </a:r>
          <a:endParaRPr kumimoji="1" lang="en-US" sz="3600" b="0" kern="1200" dirty="0">
            <a:solidFill>
              <a:srgbClr val="0000FF"/>
            </a:solidFill>
          </a:endParaRPr>
        </a:p>
      </dsp:txBody>
      <dsp:txXfrm>
        <a:off x="0" y="320893"/>
        <a:ext cx="936104" cy="4182750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997"/>
          <a:ext cx="5313176" cy="10071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1">
          <a:noAutofit/>
        </a:bodyPr>
        <a:lstStyle/>
        <a:p>
          <a:pPr lvl="0" algn="l" defTabSz="23114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5200" kern="1200" spc="-1000" baseline="0" dirty="0" smtClean="0">
              <a:solidFill>
                <a:srgbClr val="28590D"/>
              </a:solidFill>
            </a:rPr>
            <a:t>자기주도 학습의 예</a:t>
          </a:r>
          <a:endParaRPr kumimoji="1" lang="ko-KR" sz="5200" kern="1200" spc="-1000" baseline="0" dirty="0">
            <a:solidFill>
              <a:srgbClr val="28590D"/>
            </a:solidFill>
          </a:endParaRPr>
        </a:p>
      </dsp:txBody>
      <dsp:txXfrm>
        <a:off x="0" y="997"/>
        <a:ext cx="5313176" cy="1007114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6592"/>
          <a:ext cx="6840000" cy="7134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72000" rIns="102870" bIns="72000" numCol="1" spcCol="1270" anchor="ctr" anchorCtr="0">
          <a:noAutofit/>
        </a:bodyPr>
        <a:lstStyle/>
        <a:p>
          <a:pPr lvl="0" algn="l" defTabSz="12001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700" b="1" kern="1200" dirty="0" smtClean="0"/>
            <a:t> </a:t>
          </a:r>
          <a:r>
            <a:rPr kumimoji="1" lang="ko-KR" altLang="en-US" sz="2700" b="1" kern="1200" spc="300" dirty="0" smtClean="0"/>
            <a:t>가</a:t>
          </a:r>
          <a:r>
            <a:rPr kumimoji="1" lang="en-US" altLang="ko-KR" sz="2700" b="1" kern="1200" spc="300" dirty="0" smtClean="0"/>
            <a:t>. </a:t>
          </a:r>
          <a:r>
            <a:rPr kumimoji="1" lang="ko-KR" altLang="en-US" sz="2700" b="1" kern="1200" spc="300" dirty="0" smtClean="0"/>
            <a:t>과제의 선택 </a:t>
          </a:r>
          <a:r>
            <a:rPr kumimoji="1" lang="en-US" altLang="ko-KR" sz="2700" b="1" kern="1200" spc="300" dirty="0" smtClean="0"/>
            <a:t>: </a:t>
          </a:r>
          <a:r>
            <a:rPr kumimoji="1" lang="ko-KR" altLang="en-US" sz="2700" b="1" kern="1200" spc="300" dirty="0" smtClean="0"/>
            <a:t>농기구의 변천사</a:t>
          </a:r>
          <a:endParaRPr kumimoji="1" lang="ko-KR" sz="2700" b="1" kern="1200" spc="300" dirty="0"/>
        </a:p>
      </dsp:txBody>
      <dsp:txXfrm>
        <a:off x="0" y="6592"/>
        <a:ext cx="6840000" cy="713407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840000" cy="71087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800" b="1" kern="1200" dirty="0" smtClean="0"/>
            <a:t> 나</a:t>
          </a:r>
          <a:r>
            <a:rPr kumimoji="1" lang="en-US" altLang="ko-KR" sz="2800" b="1" kern="1200" dirty="0" smtClean="0"/>
            <a:t>. </a:t>
          </a:r>
          <a:r>
            <a:rPr kumimoji="1" lang="ko-KR" altLang="en-US" sz="2800" b="1" kern="1200" dirty="0" smtClean="0"/>
            <a:t>과제의 선택 동기 및 목적</a:t>
          </a:r>
          <a:endParaRPr kumimoji="1" lang="ko-KR" sz="2800" b="1" kern="1200" dirty="0"/>
        </a:p>
      </dsp:txBody>
      <dsp:txXfrm>
        <a:off x="0" y="0"/>
        <a:ext cx="6840000" cy="710878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840000" cy="7043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800" b="1" kern="1200" dirty="0" smtClean="0"/>
            <a:t> 다</a:t>
          </a:r>
          <a:r>
            <a:rPr kumimoji="1" lang="en-US" altLang="ko-KR" sz="2800" b="1" kern="1200" dirty="0" smtClean="0"/>
            <a:t>. </a:t>
          </a:r>
          <a:r>
            <a:rPr kumimoji="1" lang="ko-KR" altLang="en-US" sz="2800" b="1" kern="1200" dirty="0" smtClean="0"/>
            <a:t>과제이수 계획 수립</a:t>
          </a:r>
          <a:endParaRPr kumimoji="1" lang="ko-KR" sz="2800" b="1" kern="1200" dirty="0"/>
        </a:p>
      </dsp:txBody>
      <dsp:txXfrm>
        <a:off x="0" y="0"/>
        <a:ext cx="6840000" cy="704339"/>
      </dsp:txXfrm>
    </dsp:sp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0"/>
          <a:ext cx="6840000" cy="7043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800" b="1" kern="1200" dirty="0" smtClean="0"/>
            <a:t> 라</a:t>
          </a:r>
          <a:r>
            <a:rPr kumimoji="1" lang="en-US" altLang="ko-KR" sz="2800" b="1" kern="1200" dirty="0" smtClean="0"/>
            <a:t>. </a:t>
          </a:r>
          <a:r>
            <a:rPr kumimoji="1" lang="ko-KR" altLang="en-US" sz="2800" b="1" kern="1200" dirty="0" smtClean="0"/>
            <a:t>과제학습 실천</a:t>
          </a:r>
          <a:endParaRPr kumimoji="1" lang="ko-KR" sz="2800" b="1" kern="1200" dirty="0"/>
        </a:p>
      </dsp:txBody>
      <dsp:txXfrm>
        <a:off x="0" y="0"/>
        <a:ext cx="6840000" cy="704339"/>
      </dsp:txXfrm>
    </dsp:sp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DE4289C-4CB0-4B6E-B8EE-A8716FE8470D}">
      <dsp:nvSpPr>
        <dsp:cNvPr id="0" name=""/>
        <dsp:cNvSpPr/>
      </dsp:nvSpPr>
      <dsp:spPr>
        <a:xfrm>
          <a:off x="0" y="15740"/>
          <a:ext cx="6840000" cy="70433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2800" b="1" kern="1200" dirty="0" smtClean="0"/>
            <a:t> 마</a:t>
          </a:r>
          <a:r>
            <a:rPr kumimoji="1" lang="en-US" altLang="ko-KR" sz="2800" b="1" kern="1200" dirty="0" smtClean="0"/>
            <a:t>. </a:t>
          </a:r>
          <a:r>
            <a:rPr kumimoji="1" lang="ko-KR" altLang="en-US" sz="2800" b="1" kern="1200" dirty="0" smtClean="0"/>
            <a:t>과제의 평가와 반성</a:t>
          </a:r>
          <a:endParaRPr kumimoji="1" lang="ko-KR" sz="2800" b="1" kern="1200" dirty="0"/>
        </a:p>
      </dsp:txBody>
      <dsp:txXfrm>
        <a:off x="0" y="15740"/>
        <a:ext cx="6840000" cy="704339"/>
      </dsp:txXfrm>
    </dsp:sp>
  </dsp:spTree>
</dsp:drawing>
</file>

<file path=ppt/diagrams/drawing2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678"/>
          <a:ext cx="5313176" cy="100743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1">
          <a:noAutofit/>
        </a:bodyPr>
        <a:lstStyle/>
        <a:p>
          <a:pPr lvl="0" algn="l" defTabSz="19558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4400" kern="1200" spc="-700" baseline="0" dirty="0" smtClean="0">
              <a:solidFill>
                <a:srgbClr val="28590D"/>
              </a:solidFill>
            </a:rPr>
            <a:t>개발 모형  농기구 사진</a:t>
          </a:r>
          <a:endParaRPr kumimoji="1" lang="ko-KR" sz="4400" kern="1200" spc="-700" baseline="0" dirty="0">
            <a:solidFill>
              <a:srgbClr val="28590D"/>
            </a:solidFill>
          </a:endParaRPr>
        </a:p>
      </dsp:txBody>
      <dsp:txXfrm>
        <a:off x="0" y="678"/>
        <a:ext cx="5313176" cy="1007433"/>
      </dsp:txXfrm>
    </dsp:sp>
  </dsp:spTree>
</dsp:drawing>
</file>

<file path=ppt/diagrams/drawing2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C1A4BF6-774A-4609-9E2A-C497E2E5350A}">
      <dsp:nvSpPr>
        <dsp:cNvPr id="0" name=""/>
        <dsp:cNvSpPr/>
      </dsp:nvSpPr>
      <dsp:spPr>
        <a:xfrm>
          <a:off x="0" y="678"/>
          <a:ext cx="5313176" cy="100743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1">
          <a:noAutofit/>
        </a:bodyPr>
        <a:lstStyle/>
        <a:p>
          <a:pPr lvl="0" algn="l" defTabSz="195580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ko-KR" altLang="en-US" sz="4400" kern="1200" spc="0" baseline="0" dirty="0" smtClean="0">
              <a:solidFill>
                <a:srgbClr val="28590D"/>
              </a:solidFill>
            </a:rPr>
            <a:t>모형 농기구 조립</a:t>
          </a:r>
          <a:endParaRPr kumimoji="1" lang="ko-KR" sz="4400" kern="1200" spc="0" baseline="0" dirty="0">
            <a:solidFill>
              <a:srgbClr val="28590D"/>
            </a:solidFill>
          </a:endParaRPr>
        </a:p>
      </dsp:txBody>
      <dsp:txXfrm>
        <a:off x="0" y="678"/>
        <a:ext cx="5313176" cy="10074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CAA7D28-6667-403B-9871-8A00352671C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011A102-D1AE-4EED-AC7E-720A78277B79}" type="datetimeFigureOut">
              <a:rPr lang="ko-KR" altLang="en-US"/>
              <a:pPr>
                <a:defRPr/>
              </a:pPr>
              <a:t>2011-04-09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3D9B7E8-0C46-4CB7-BCE0-4E002E63C2E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EF3EA04-1281-452A-8E4A-D6DDDB1F3365}" type="slidenum">
              <a:rPr lang="ko-KR" altLang="en-US" sz="1200">
                <a:latin typeface="굴림" pitchFamily="50" charset="-127"/>
                <a:ea typeface="굴림" pitchFamily="50" charset="-127"/>
              </a:rPr>
              <a:pPr algn="r"/>
              <a:t>11</a:t>
            </a:fld>
            <a:endParaRPr lang="en-US" altLang="ko-KR" sz="1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ct val="0"/>
              </a:spcBef>
            </a:pPr>
            <a:endParaRPr lang="ko-KR" altLang="ko-KR" sz="24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AF422-9A79-471F-9EBE-C21F859753D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480E7-A4A9-4F21-AC25-D3D1626C65D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3C99-0CDD-413A-AF85-8BC64D4C4AD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74C58-3D99-4B34-85E9-3868789E47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CD301-017F-416D-9940-CD53E4B9368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0252F-3585-4076-83D0-313FB5B55AC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D0A4F-52A5-49BF-9733-148589E4FEE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934DB-53E4-416D-92CD-098135D0265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7EAE7-B3BC-4E97-B9C8-C6A7B2E1D25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31CFD-7551-48BA-A7B1-3A44E80BAA5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850C1-6AA9-4952-8173-89FDA394A28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9CD14-5567-4DA7-9939-630B54134A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DB651-860C-4ACE-957B-1720B9B9B35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44B3482-8D81-40CF-A26B-8B5555B47BC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2" name="Picture 8" descr="본부마크"/>
          <p:cNvPicPr>
            <a:picLocks noChangeAspect="1" noChangeArrowheads="1"/>
          </p:cNvPicPr>
          <p:nvPr userDrawn="1"/>
        </p:nvPicPr>
        <p:blipFill>
          <a:blip r:embed="rId15" cstate="print">
            <a:lum bright="90000" contrast="-70000"/>
          </a:blip>
          <a:srcRect/>
          <a:stretch>
            <a:fillRect/>
          </a:stretch>
        </p:blipFill>
        <p:spPr bwMode="auto">
          <a:xfrm>
            <a:off x="2403475" y="1870075"/>
            <a:ext cx="43815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9"/>
          <p:cNvSpPr>
            <a:spLocks noChangeAspect="1" noChangeArrowheads="1" noChangeShapeType="1" noTextEdit="1"/>
          </p:cNvSpPr>
          <p:nvPr userDrawn="1"/>
        </p:nvSpPr>
        <p:spPr bwMode="auto">
          <a:xfrm>
            <a:off x="395288" y="333375"/>
            <a:ext cx="44481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ko-K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Y견고딕"/>
                <a:ea typeface="HY견고딕"/>
              </a:rPr>
              <a:t>Make the Best Better</a:t>
            </a:r>
          </a:p>
          <a:p>
            <a:r>
              <a:rPr lang="en-US" altLang="ko-K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Y견고딕"/>
                <a:ea typeface="HY견고딕"/>
              </a:rPr>
              <a:t>   Learn by Doing </a:t>
            </a:r>
            <a:endParaRPr lang="ko-KR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HY견고딕"/>
              <a:ea typeface="HY견고딕"/>
            </a:endParaRPr>
          </a:p>
        </p:txBody>
      </p:sp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107950" y="188913"/>
            <a:ext cx="4968875" cy="1223962"/>
          </a:xfrm>
          <a:prstGeom prst="rect">
            <a:avLst/>
          </a:prstGeom>
          <a:solidFill>
            <a:schemeClr val="bg1">
              <a:alpha val="95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ctr" rtl="0" eaLnBrk="0" fontAlgn="base" latinLnBrk="1" hangingPunct="0">
        <a:spcBef>
          <a:spcPct val="20000"/>
        </a:spcBef>
        <a:spcAft>
          <a:spcPct val="0"/>
        </a:spcAft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18" Type="http://schemas.openxmlformats.org/officeDocument/2006/relationships/diagramLayout" Target="../diagrams/layout14.xml"/><Relationship Id="rId26" Type="http://schemas.microsoft.com/office/2007/relationships/diagramDrawing" Target="../diagrams/drawing15.xml"/><Relationship Id="rId3" Type="http://schemas.openxmlformats.org/officeDocument/2006/relationships/diagramLayout" Target="../diagrams/layout11.xml"/><Relationship Id="rId21" Type="http://schemas.microsoft.com/office/2007/relationships/diagramDrawing" Target="../diagrams/drawing14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17" Type="http://schemas.openxmlformats.org/officeDocument/2006/relationships/diagramData" Target="../diagrams/data14.xml"/><Relationship Id="rId25" Type="http://schemas.openxmlformats.org/officeDocument/2006/relationships/diagramColors" Target="../diagrams/colors15.xml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20" Type="http://schemas.openxmlformats.org/officeDocument/2006/relationships/diagramColors" Target="../diagrams/colors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24" Type="http://schemas.openxmlformats.org/officeDocument/2006/relationships/diagramQuickStyle" Target="../diagrams/quickStyle15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23" Type="http://schemas.openxmlformats.org/officeDocument/2006/relationships/diagramLayout" Target="../diagrams/layout15.xml"/><Relationship Id="rId10" Type="http://schemas.openxmlformats.org/officeDocument/2006/relationships/diagramColors" Target="../diagrams/colors12.xml"/><Relationship Id="rId19" Type="http://schemas.openxmlformats.org/officeDocument/2006/relationships/diagramQuickStyle" Target="../diagrams/quickStyle14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Relationship Id="rId22" Type="http://schemas.openxmlformats.org/officeDocument/2006/relationships/diagramData" Target="../diagrams/data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13" Type="http://schemas.openxmlformats.org/officeDocument/2006/relationships/diagramLayout" Target="../diagrams/layout21.xml"/><Relationship Id="rId18" Type="http://schemas.openxmlformats.org/officeDocument/2006/relationships/diagramLayout" Target="../diagrams/layout22.xml"/><Relationship Id="rId26" Type="http://schemas.microsoft.com/office/2007/relationships/diagramDrawing" Target="../diagrams/drawing23.xml"/><Relationship Id="rId3" Type="http://schemas.openxmlformats.org/officeDocument/2006/relationships/diagramLayout" Target="../diagrams/layout19.xml"/><Relationship Id="rId21" Type="http://schemas.microsoft.com/office/2007/relationships/diagramDrawing" Target="../diagrams/drawing22.xml"/><Relationship Id="rId7" Type="http://schemas.openxmlformats.org/officeDocument/2006/relationships/diagramData" Target="../diagrams/data20.xml"/><Relationship Id="rId12" Type="http://schemas.openxmlformats.org/officeDocument/2006/relationships/diagramData" Target="../diagrams/data21.xml"/><Relationship Id="rId17" Type="http://schemas.openxmlformats.org/officeDocument/2006/relationships/diagramData" Target="../diagrams/data22.xml"/><Relationship Id="rId25" Type="http://schemas.openxmlformats.org/officeDocument/2006/relationships/diagramColors" Target="../diagrams/colors23.xml"/><Relationship Id="rId2" Type="http://schemas.openxmlformats.org/officeDocument/2006/relationships/diagramData" Target="../diagrams/data19.xml"/><Relationship Id="rId16" Type="http://schemas.microsoft.com/office/2007/relationships/diagramDrawing" Target="../diagrams/drawing21.xml"/><Relationship Id="rId20" Type="http://schemas.openxmlformats.org/officeDocument/2006/relationships/diagramColors" Target="../diagrams/colors22.xml"/><Relationship Id="rId29" Type="http://schemas.openxmlformats.org/officeDocument/2006/relationships/diagramQuickStyle" Target="../diagrams/quickStyle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24" Type="http://schemas.openxmlformats.org/officeDocument/2006/relationships/diagramQuickStyle" Target="../diagrams/quickStyle23.xml"/><Relationship Id="rId5" Type="http://schemas.openxmlformats.org/officeDocument/2006/relationships/diagramColors" Target="../diagrams/colors19.xml"/><Relationship Id="rId15" Type="http://schemas.openxmlformats.org/officeDocument/2006/relationships/diagramColors" Target="../diagrams/colors21.xml"/><Relationship Id="rId23" Type="http://schemas.openxmlformats.org/officeDocument/2006/relationships/diagramLayout" Target="../diagrams/layout23.xml"/><Relationship Id="rId28" Type="http://schemas.openxmlformats.org/officeDocument/2006/relationships/diagramLayout" Target="../diagrams/layout24.xml"/><Relationship Id="rId10" Type="http://schemas.openxmlformats.org/officeDocument/2006/relationships/diagramColors" Target="../diagrams/colors20.xml"/><Relationship Id="rId19" Type="http://schemas.openxmlformats.org/officeDocument/2006/relationships/diagramQuickStyle" Target="../diagrams/quickStyle22.xml"/><Relationship Id="rId31" Type="http://schemas.microsoft.com/office/2007/relationships/diagramDrawing" Target="../diagrams/drawing24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Relationship Id="rId14" Type="http://schemas.openxmlformats.org/officeDocument/2006/relationships/diagramQuickStyle" Target="../diagrams/quickStyle21.xml"/><Relationship Id="rId22" Type="http://schemas.openxmlformats.org/officeDocument/2006/relationships/diagramData" Target="../diagrams/data23.xml"/><Relationship Id="rId27" Type="http://schemas.openxmlformats.org/officeDocument/2006/relationships/diagramData" Target="../diagrams/data24.xml"/><Relationship Id="rId30" Type="http://schemas.openxmlformats.org/officeDocument/2006/relationships/diagramColors" Target="../diagrams/colors2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5.xml"/><Relationship Id="rId3" Type="http://schemas.openxmlformats.org/officeDocument/2006/relationships/image" Target="../media/image3.png"/><Relationship Id="rId7" Type="http://schemas.openxmlformats.org/officeDocument/2006/relationships/diagramData" Target="../diagrams/data2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microsoft.com/office/2007/relationships/diagramDrawing" Target="../diagrams/drawing25.xml"/><Relationship Id="rId5" Type="http://schemas.openxmlformats.org/officeDocument/2006/relationships/image" Target="../media/image5.png"/><Relationship Id="rId10" Type="http://schemas.openxmlformats.org/officeDocument/2006/relationships/diagramColors" Target="../diagrams/colors25.xml"/><Relationship Id="rId4" Type="http://schemas.openxmlformats.org/officeDocument/2006/relationships/image" Target="../media/image4.png"/><Relationship Id="rId9" Type="http://schemas.openxmlformats.org/officeDocument/2006/relationships/diagramQuickStyle" Target="../diagrams/quickStyle2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diagramLayout" Target="../diagrams/layout26.xml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11" Type="http://schemas.openxmlformats.org/officeDocument/2006/relationships/image" Target="../media/image11.jpeg"/><Relationship Id="rId5" Type="http://schemas.openxmlformats.org/officeDocument/2006/relationships/diagramColors" Target="../diagrams/colors26.xml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diagramQuickStyle" Target="../diagrams/quickStyle26.xml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395288" y="1123950"/>
            <a:ext cx="5256212" cy="576263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en-US" altLang="ko-KR" sz="2800" spc="-15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2011</a:t>
            </a:r>
            <a:r>
              <a:rPr lang="ko-KR" altLang="en-US" sz="2800" spc="-15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년 전국</a:t>
            </a:r>
            <a:r>
              <a:rPr lang="en-US" altLang="ko-KR" sz="2800" spc="-15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4-H </a:t>
            </a:r>
            <a:r>
              <a:rPr lang="ko-KR" altLang="en-US" sz="2800" spc="-15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지도교사 </a:t>
            </a:r>
            <a:r>
              <a:rPr lang="ko-KR" altLang="en-US" sz="2800" spc="-150" dirty="0" err="1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위크숍</a:t>
            </a:r>
            <a:endParaRPr lang="ko-KR" altLang="en-US" sz="2800" spc="-150" dirty="0" smtClean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51" name="Rectangle 3"/>
          <p:cNvSpPr>
            <a:spLocks noChangeArrowheads="1"/>
          </p:cNvSpPr>
          <p:nvPr>
            <p:ph type="subTitle" idx="1"/>
          </p:nvPr>
        </p:nvSpPr>
        <p:spPr bwMode="auto">
          <a:xfrm>
            <a:off x="395288" y="2563813"/>
            <a:ext cx="8351837" cy="9366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sz="540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자기주도적 과제학습</a:t>
            </a: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2101850" y="4437063"/>
            <a:ext cx="506253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ko-KR" altLang="en-US" sz="2800">
                <a:solidFill>
                  <a:srgbClr val="3B8313"/>
                </a:solidFill>
                <a:latin typeface="굴림" pitchFamily="50" charset="-127"/>
                <a:ea typeface="굴림" pitchFamily="50" charset="-127"/>
              </a:rPr>
              <a:t>생극중학교  의초 </a:t>
            </a:r>
            <a:r>
              <a:rPr lang="en-US" altLang="ko-KR" sz="2800">
                <a:solidFill>
                  <a:srgbClr val="3B8313"/>
                </a:solidFill>
                <a:latin typeface="굴림" pitchFamily="50" charset="-127"/>
                <a:ea typeface="굴림" pitchFamily="50" charset="-127"/>
              </a:rPr>
              <a:t>4-H</a:t>
            </a:r>
          </a:p>
          <a:p>
            <a:r>
              <a:rPr lang="ko-KR" altLang="en-US" sz="2800">
                <a:solidFill>
                  <a:srgbClr val="3B8313"/>
                </a:solidFill>
                <a:latin typeface="굴림" pitchFamily="50" charset="-127"/>
                <a:ea typeface="굴림" pitchFamily="50" charset="-127"/>
              </a:rPr>
              <a:t>지도교사  송주현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다이어그램 4"/>
          <p:cNvGraphicFramePr/>
          <p:nvPr/>
        </p:nvGraphicFramePr>
        <p:xfrm>
          <a:off x="5796136" y="2498644"/>
          <a:ext cx="2592288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827584" y="2492896"/>
          <a:ext cx="4824536" cy="3556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9" name="다이어그램 18"/>
          <p:cNvGraphicFramePr/>
          <p:nvPr/>
        </p:nvGraphicFramePr>
        <p:xfrm>
          <a:off x="5809388" y="3762536"/>
          <a:ext cx="2592288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0" name="다이어그램 19"/>
          <p:cNvGraphicFramePr/>
          <p:nvPr/>
        </p:nvGraphicFramePr>
        <p:xfrm>
          <a:off x="5809388" y="4999924"/>
          <a:ext cx="2592288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E28215-A81F-41BA-8ABC-3ECF403E5F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CE28215-A81F-41BA-8ABC-3ECF403E5F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422430-51CB-4A28-9976-C0054DCF3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3422430-51CB-4A28-9976-C0054DCF33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13C1E1-C7E3-42F6-B7E6-7667567A1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2513C1E1-C7E3-42F6-B7E6-7667567A1F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E4FF0DD-3CF8-4266-8CB1-4C47DE550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3E4FF0DD-3CF8-4266-8CB1-4C47DE550C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A53EFB-CB19-45D9-B827-71291FB8EC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D8A53EFB-CB19-45D9-B827-71291FB8EC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FE5E0D-E1D0-455E-801B-3A4ED1D8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DEFE5E0D-E1D0-455E-801B-3A4ED1D8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4" grpId="0">
        <p:bldSub>
          <a:bldDgm bld="one"/>
        </p:bldSub>
      </p:bldGraphic>
      <p:bldGraphic spid="19" grpId="0">
        <p:bldAsOne/>
      </p:bldGraphic>
      <p:bldGraphic spid="20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다이어그램 11"/>
          <p:cNvGraphicFramePr/>
          <p:nvPr/>
        </p:nvGraphicFramePr>
        <p:xfrm>
          <a:off x="1331640" y="3174976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3" name="다이어그램 12"/>
          <p:cNvGraphicFramePr/>
          <p:nvPr/>
        </p:nvGraphicFramePr>
        <p:xfrm>
          <a:off x="1331640" y="5111688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pSp>
        <p:nvGrpSpPr>
          <p:cNvPr id="2" name="그룹 13"/>
          <p:cNvGrpSpPr/>
          <p:nvPr/>
        </p:nvGrpSpPr>
        <p:grpSpPr>
          <a:xfrm>
            <a:off x="1331640" y="2553408"/>
            <a:ext cx="2592287" cy="602568"/>
            <a:chOff x="0" y="0"/>
            <a:chExt cx="6264695" cy="83011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5" name="모서리가 둥근 직사각형 14"/>
            <p:cNvSpPr/>
            <p:nvPr/>
          </p:nvSpPr>
          <p:spPr>
            <a:xfrm>
              <a:off x="0" y="0"/>
              <a:ext cx="6264695" cy="830115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모서리가 둥근 직사각형 4"/>
            <p:cNvSpPr/>
            <p:nvPr/>
          </p:nvSpPr>
          <p:spPr>
            <a:xfrm>
              <a:off x="40523" y="40523"/>
              <a:ext cx="6183649" cy="7490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5730" tIns="125730" rIns="125730" bIns="125730" spcCol="1270" anchor="ctr"/>
            <a:lstStyle/>
            <a:p>
              <a:pPr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300" spc="600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주요방향</a:t>
              </a:r>
              <a:endParaRPr lang="ko-KR" sz="3300" spc="6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grpSp>
        <p:nvGrpSpPr>
          <p:cNvPr id="3" name="그룹 22"/>
          <p:cNvGrpSpPr/>
          <p:nvPr/>
        </p:nvGrpSpPr>
        <p:grpSpPr>
          <a:xfrm>
            <a:off x="1331640" y="4490120"/>
            <a:ext cx="2592288" cy="602568"/>
            <a:chOff x="0" y="0"/>
            <a:chExt cx="6264695" cy="83011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4" name="모서리가 둥근 직사각형 23"/>
            <p:cNvSpPr/>
            <p:nvPr/>
          </p:nvSpPr>
          <p:spPr>
            <a:xfrm>
              <a:off x="0" y="0"/>
              <a:ext cx="6264695" cy="830115"/>
            </a:xfrm>
            <a:prstGeom prst="round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모서리가 둥근 직사각형 4"/>
            <p:cNvSpPr/>
            <p:nvPr/>
          </p:nvSpPr>
          <p:spPr>
            <a:xfrm>
              <a:off x="40523" y="40523"/>
              <a:ext cx="6183649" cy="74906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5730" tIns="125730" rIns="125730" bIns="125730" spcCol="1270" anchor="ctr"/>
            <a:lstStyle/>
            <a:p>
              <a:pPr defTabSz="1466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300" spc="-700" dirty="0" err="1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창의적체험활동</a:t>
              </a:r>
              <a:endParaRPr lang="ko-KR" sz="3300" spc="-7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Graphic spid="1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다이어그램 11"/>
          <p:cNvGraphicFramePr/>
          <p:nvPr/>
        </p:nvGraphicFramePr>
        <p:xfrm>
          <a:off x="926096" y="2631164"/>
          <a:ext cx="7416824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다이어그램 12"/>
          <p:cNvGraphicFramePr/>
          <p:nvPr/>
        </p:nvGraphicFramePr>
        <p:xfrm>
          <a:off x="971600" y="2244620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다이어그램 7"/>
          <p:cNvGraphicFramePr/>
          <p:nvPr/>
        </p:nvGraphicFramePr>
        <p:xfrm>
          <a:off x="971600" y="3324740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다이어그램 8"/>
          <p:cNvGraphicFramePr/>
          <p:nvPr/>
        </p:nvGraphicFramePr>
        <p:xfrm>
          <a:off x="971600" y="4404860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다이어그램 9"/>
          <p:cNvGraphicFramePr/>
          <p:nvPr/>
        </p:nvGraphicFramePr>
        <p:xfrm>
          <a:off x="971600" y="5484980"/>
          <a:ext cx="6264696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14" name="직사각형 13"/>
          <p:cNvSpPr/>
          <p:nvPr/>
        </p:nvSpPr>
        <p:spPr>
          <a:xfrm>
            <a:off x="7380288" y="2133600"/>
            <a:ext cx="1255712" cy="92233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5400" dirty="0">
                <a:ln w="12700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NO!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7380288" y="3225800"/>
            <a:ext cx="1255712" cy="9239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5400" dirty="0">
                <a:ln w="12700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NO!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7375525" y="4281488"/>
            <a:ext cx="1255713" cy="9223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5400" dirty="0">
                <a:ln w="12700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NO!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7294563" y="5373688"/>
            <a:ext cx="1473200" cy="9223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5400" dirty="0">
                <a:ln w="12700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Yes!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P spid="14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그룹 7"/>
          <p:cNvGrpSpPr/>
          <p:nvPr/>
        </p:nvGrpSpPr>
        <p:grpSpPr>
          <a:xfrm>
            <a:off x="863588" y="1872208"/>
            <a:ext cx="7452828" cy="4869160"/>
            <a:chOff x="0" y="-61317"/>
            <a:chExt cx="7416824" cy="337345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직사각형 8"/>
            <p:cNvSpPr/>
            <p:nvPr/>
          </p:nvSpPr>
          <p:spPr>
            <a:xfrm>
              <a:off x="0" y="34109"/>
              <a:ext cx="7416824" cy="3206250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0000" rIns="180000"/>
            <a:lstStyle/>
            <a:p>
              <a:pPr>
                <a:defRPr/>
              </a:pPr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0" y="-61317"/>
              <a:ext cx="7416824" cy="337345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80000" tIns="137160" rIns="180000" bIns="137160" spcCol="1270" anchor="ctr"/>
            <a:lstStyle/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과제교육의 목적은 과제학습을 통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해 학생 </a:t>
              </a:r>
              <a:r>
                <a:rPr lang="en-US" altLang="ko-KR" sz="3600" dirty="0">
                  <a:solidFill>
                    <a:srgbClr val="FF0000"/>
                  </a:solidFill>
                </a:rPr>
                <a:t>4-H</a:t>
              </a:r>
              <a:r>
                <a:rPr lang="ko-KR" altLang="en-US" sz="3600" dirty="0">
                  <a:solidFill>
                    <a:srgbClr val="FF0000"/>
                  </a:solidFill>
                </a:rPr>
                <a:t>회원들이 다양한 문제 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해결을 위한 능력을 배양하고 학교 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및 지역사회에 공헌하는 기회를 제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공하고 다양한 과제 활동의 개발 및 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dist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실천을 통한 </a:t>
              </a:r>
              <a:r>
                <a:rPr lang="en-US" altLang="ko-KR" sz="3600" dirty="0">
                  <a:solidFill>
                    <a:srgbClr val="FF0000"/>
                  </a:solidFill>
                </a:rPr>
                <a:t>4-H </a:t>
              </a:r>
              <a:r>
                <a:rPr lang="ko-KR" altLang="en-US" sz="3600" dirty="0">
                  <a:solidFill>
                    <a:srgbClr val="FF0000"/>
                  </a:solidFill>
                </a:rPr>
                <a:t>학습활동의 활성</a:t>
              </a:r>
              <a:endParaRPr lang="en-US" altLang="ko-KR" sz="3600" dirty="0">
                <a:solidFill>
                  <a:srgbClr val="FF0000"/>
                </a:solidFill>
              </a:endParaRPr>
            </a:p>
            <a:p>
              <a:pPr algn="l" defTabSz="1600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3600" dirty="0">
                  <a:solidFill>
                    <a:srgbClr val="FF0000"/>
                  </a:solidFill>
                </a:rPr>
                <a:t>화에 있음</a:t>
              </a:r>
              <a:r>
                <a:rPr lang="en-US" altLang="ko-KR" sz="3600" dirty="0">
                  <a:solidFill>
                    <a:srgbClr val="FF0000"/>
                  </a:solidFill>
                </a:rPr>
                <a:t>.</a:t>
              </a:r>
              <a:endParaRPr lang="ko-KR" sz="36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다이어그램 10"/>
          <p:cNvGraphicFramePr/>
          <p:nvPr/>
        </p:nvGraphicFramePr>
        <p:xfrm>
          <a:off x="755576" y="260648"/>
          <a:ext cx="8964488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다이어그램 16"/>
          <p:cNvGraphicFramePr/>
          <p:nvPr/>
        </p:nvGraphicFramePr>
        <p:xfrm>
          <a:off x="467544" y="1016732"/>
          <a:ext cx="93610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F262573C-8708-4EEE-B21F-E15877D36A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graphicEl>
                                              <a:dgm id="{F262573C-8708-4EEE-B21F-E15877D36A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DC73115-68F5-4798-9A11-FB66E04BE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>
                                            <p:graphicEl>
                                              <a:dgm id="{6DC73115-68F5-4798-9A11-FB66E04BE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FC3CDF4-B6C5-400E-AC3D-A66F77F43C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>
                                            <p:graphicEl>
                                              <a:dgm id="{6FC3CDF4-B6C5-400E-AC3D-A66F77F43C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DCB965F-B5B2-48DE-A33B-B989EA184A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1">
                                            <p:graphicEl>
                                              <a:dgm id="{6DCB965F-B5B2-48DE-A33B-B989EA184A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D4DC8A38-317B-4AE2-8591-15A0163F76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">
                                            <p:graphicEl>
                                              <a:dgm id="{D4DC8A38-317B-4AE2-8591-15A0163F76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998B165-9DBF-4922-8D92-4B2289BBB9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>
                                            <p:graphicEl>
                                              <a:dgm id="{E998B165-9DBF-4922-8D92-4B2289BBB9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E0F9169-73AA-4B21-8882-1154292913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">
                                            <p:graphicEl>
                                              <a:dgm id="{2E0F9169-73AA-4B21-8882-1154292913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24F129D1-AFE0-4DFB-8E86-EDE6E95CDB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">
                                            <p:graphicEl>
                                              <a:dgm id="{24F129D1-AFE0-4DFB-8E86-EDE6E95CDB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E3D4173E-EAA9-4344-874C-F707E5C29E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">
                                            <p:graphicEl>
                                              <a:dgm id="{E3D4173E-EAA9-4344-874C-F707E5C29E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1C81704-A063-4F74-9384-6BE6ED77BF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">
                                            <p:graphicEl>
                                              <a:dgm id="{81C81704-A063-4F74-9384-6BE6ED77BF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3ACE203-D1E4-4FCA-B1B6-220539F8CF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">
                                            <p:graphicEl>
                                              <a:dgm id="{B3ACE203-D1E4-4FCA-B1B6-220539F8CF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Sub>
          <a:bldDgm bld="lvlOne"/>
        </p:bldSub>
      </p:bldGraphic>
      <p:bldGraphic spid="1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다이어그램 12"/>
          <p:cNvGraphicFramePr/>
          <p:nvPr/>
        </p:nvGraphicFramePr>
        <p:xfrm>
          <a:off x="1260392" y="2191612"/>
          <a:ext cx="6840000" cy="7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다이어그램 7"/>
          <p:cNvGraphicFramePr/>
          <p:nvPr/>
        </p:nvGraphicFramePr>
        <p:xfrm>
          <a:off x="1260392" y="3101212"/>
          <a:ext cx="6840000" cy="7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9" name="다이어그램 8"/>
          <p:cNvGraphicFramePr/>
          <p:nvPr/>
        </p:nvGraphicFramePr>
        <p:xfrm>
          <a:off x="1260392" y="3991812"/>
          <a:ext cx="684000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0" name="다이어그램 9"/>
          <p:cNvGraphicFramePr/>
          <p:nvPr/>
        </p:nvGraphicFramePr>
        <p:xfrm>
          <a:off x="1260392" y="4901412"/>
          <a:ext cx="684000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1" name="다이어그램 10"/>
          <p:cNvGraphicFramePr/>
          <p:nvPr/>
        </p:nvGraphicFramePr>
        <p:xfrm>
          <a:off x="1260392" y="5765508"/>
          <a:ext cx="684000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Graphic spid="11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7"/>
          <p:cNvGrpSpPr>
            <a:grpSpLocks/>
          </p:cNvGrpSpPr>
          <p:nvPr/>
        </p:nvGrpSpPr>
        <p:grpSpPr bwMode="auto">
          <a:xfrm>
            <a:off x="1835150" y="2049463"/>
            <a:ext cx="5803900" cy="4548187"/>
            <a:chOff x="1835696" y="2050062"/>
            <a:chExt cx="5803024" cy="4547290"/>
          </a:xfrm>
        </p:grpSpPr>
        <p:pic>
          <p:nvPicPr>
            <p:cNvPr id="10256" name="그림 14" descr="리어카.bmp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35696" y="2050062"/>
              <a:ext cx="5803024" cy="45472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7" name="TextBox 26"/>
            <p:cNvSpPr txBox="1">
              <a:spLocks noChangeArrowheads="1"/>
            </p:cNvSpPr>
            <p:nvPr/>
          </p:nvSpPr>
          <p:spPr bwMode="auto">
            <a:xfrm>
              <a:off x="6029279" y="6002288"/>
              <a:ext cx="1396537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/>
                <a:t>리어카</a:t>
              </a:r>
            </a:p>
          </p:txBody>
        </p:sp>
      </p:grpSp>
      <p:grpSp>
        <p:nvGrpSpPr>
          <p:cNvPr id="3" name="그룹 25"/>
          <p:cNvGrpSpPr>
            <a:grpSpLocks/>
          </p:cNvGrpSpPr>
          <p:nvPr/>
        </p:nvGrpSpPr>
        <p:grpSpPr bwMode="auto">
          <a:xfrm>
            <a:off x="1835150" y="2060575"/>
            <a:ext cx="5761038" cy="4510088"/>
            <a:chOff x="1835696" y="2060848"/>
            <a:chExt cx="5760640" cy="4509424"/>
          </a:xfrm>
        </p:grpSpPr>
        <p:pic>
          <p:nvPicPr>
            <p:cNvPr id="10254" name="그림 15" descr="풍구.bmp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35696" y="2060848"/>
              <a:ext cx="5760640" cy="4509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5" name="TextBox 24"/>
            <p:cNvSpPr txBox="1">
              <a:spLocks noChangeArrowheads="1"/>
            </p:cNvSpPr>
            <p:nvPr/>
          </p:nvSpPr>
          <p:spPr bwMode="auto">
            <a:xfrm>
              <a:off x="6345696" y="5962532"/>
              <a:ext cx="99257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/>
                <a:t>풍구</a:t>
              </a:r>
            </a:p>
          </p:txBody>
        </p:sp>
      </p:grpSp>
      <p:grpSp>
        <p:nvGrpSpPr>
          <p:cNvPr id="4" name="그룹 23"/>
          <p:cNvGrpSpPr>
            <a:grpSpLocks/>
          </p:cNvGrpSpPr>
          <p:nvPr/>
        </p:nvGrpSpPr>
        <p:grpSpPr bwMode="auto">
          <a:xfrm>
            <a:off x="1835150" y="2060575"/>
            <a:ext cx="5905500" cy="4556125"/>
            <a:chOff x="1835696" y="2060848"/>
            <a:chExt cx="5904656" cy="4555504"/>
          </a:xfrm>
        </p:grpSpPr>
        <p:pic>
          <p:nvPicPr>
            <p:cNvPr id="10252" name="그림 16" descr="족답식탈곡기.bmp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835696" y="2060848"/>
              <a:ext cx="5832648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3" name="TextBox 22"/>
            <p:cNvSpPr txBox="1">
              <a:spLocks noChangeArrowheads="1"/>
            </p:cNvSpPr>
            <p:nvPr/>
          </p:nvSpPr>
          <p:spPr bwMode="auto">
            <a:xfrm>
              <a:off x="4970042" y="6031577"/>
              <a:ext cx="277031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/>
                <a:t>족답식 탈곡기</a:t>
              </a:r>
            </a:p>
          </p:txBody>
        </p:sp>
      </p:grpSp>
      <p:grpSp>
        <p:nvGrpSpPr>
          <p:cNvPr id="5" name="그룹 21"/>
          <p:cNvGrpSpPr>
            <a:grpSpLocks/>
          </p:cNvGrpSpPr>
          <p:nvPr/>
        </p:nvGrpSpPr>
        <p:grpSpPr bwMode="auto">
          <a:xfrm>
            <a:off x="1835150" y="2060575"/>
            <a:ext cx="5761038" cy="4537075"/>
            <a:chOff x="1835696" y="2060848"/>
            <a:chExt cx="5760000" cy="4536504"/>
          </a:xfrm>
        </p:grpSpPr>
        <p:pic>
          <p:nvPicPr>
            <p:cNvPr id="14" name="그림 13" descr="트랙터.bmp"/>
            <p:cNvPicPr preferRelativeResize="0">
              <a:picLocks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35696" y="2060848"/>
              <a:ext cx="5760000" cy="453650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251" name="TextBox 20"/>
            <p:cNvSpPr txBox="1">
              <a:spLocks noChangeArrowheads="1"/>
            </p:cNvSpPr>
            <p:nvPr/>
          </p:nvSpPr>
          <p:spPr bwMode="auto">
            <a:xfrm>
              <a:off x="5997027" y="5975784"/>
              <a:ext cx="1396537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/>
                <a:t>트랙터</a:t>
              </a:r>
            </a:p>
          </p:txBody>
        </p:sp>
      </p:grpSp>
      <p:grpSp>
        <p:nvGrpSpPr>
          <p:cNvPr id="6" name="그룹 19"/>
          <p:cNvGrpSpPr>
            <a:grpSpLocks/>
          </p:cNvGrpSpPr>
          <p:nvPr/>
        </p:nvGrpSpPr>
        <p:grpSpPr bwMode="auto">
          <a:xfrm>
            <a:off x="1835150" y="2028825"/>
            <a:ext cx="5761038" cy="4589463"/>
            <a:chOff x="1835696" y="2028596"/>
            <a:chExt cx="5760000" cy="4590457"/>
          </a:xfrm>
        </p:grpSpPr>
        <p:pic>
          <p:nvPicPr>
            <p:cNvPr id="12" name="그림 11" descr="경운기.bmp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35696" y="2028596"/>
              <a:ext cx="5760000" cy="45904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249" name="TextBox 18"/>
            <p:cNvSpPr txBox="1">
              <a:spLocks noChangeArrowheads="1"/>
            </p:cNvSpPr>
            <p:nvPr/>
          </p:nvSpPr>
          <p:spPr bwMode="auto">
            <a:xfrm>
              <a:off x="5866263" y="5986073"/>
              <a:ext cx="1396537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/>
                <a:t>경운기</a:t>
              </a:r>
            </a:p>
          </p:txBody>
        </p:sp>
      </p:grpSp>
      <p:graphicFrame>
        <p:nvGraphicFramePr>
          <p:cNvPr id="18" name="다이어그램 17"/>
          <p:cNvGraphicFramePr/>
          <p:nvPr/>
        </p:nvGraphicFramePr>
        <p:xfrm>
          <a:off x="2067812" y="773088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다이어그램 17"/>
          <p:cNvGraphicFramePr/>
          <p:nvPr/>
        </p:nvGraphicFramePr>
        <p:xfrm>
          <a:off x="2067812" y="2924944"/>
          <a:ext cx="531317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57" name="_x109075344" descr="EMB00001c4c475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0"/>
            <a:ext cx="2592388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59" name="_x109222832" descr="EMB00001c4c475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6600" y="0"/>
            <a:ext cx="2592388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61" name="_x109222832" descr="EMB00001c4c475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325" y="0"/>
            <a:ext cx="2592388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3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63" name="_x109222832" descr="EMB00001c4c475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850" y="2322513"/>
            <a:ext cx="25923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5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65" name="_x109222832" descr="EMB00001c4c475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6600" y="2322513"/>
            <a:ext cx="25923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67" name="_x109222832" descr="EMB00001c4c475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325" y="2314575"/>
            <a:ext cx="2592388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9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69" name="_x109222832" descr="EMB00001c4c475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4630738"/>
            <a:ext cx="25923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1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71" name="_x109222832" descr="EMB00001c4c475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6600" y="4630738"/>
            <a:ext cx="25923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3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19473" name="_x109222832" descr="EMB00001c4c475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56325" y="4630738"/>
            <a:ext cx="259238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795463" y="1990725"/>
            <a:ext cx="599122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o-KR" altLang="en-US" sz="8800">
                <a:latin typeface="HY울릉도E" pitchFamily="18" charset="-127"/>
                <a:ea typeface="HY울릉도B" pitchFamily="18" charset="-127"/>
              </a:rPr>
              <a:t>감사합니다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971550" y="6858000"/>
            <a:ext cx="503238" cy="503238"/>
            <a:chOff x="567" y="1661"/>
            <a:chExt cx="576" cy="576"/>
          </a:xfrm>
        </p:grpSpPr>
        <p:sp>
          <p:nvSpPr>
            <p:cNvPr id="12352" name="Oval 28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8488C4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" name="Oval 29"/>
            <p:cNvSpPr>
              <a:spLocks noChangeArrowheads="1"/>
            </p:cNvSpPr>
            <p:nvPr/>
          </p:nvSpPr>
          <p:spPr bwMode="auto">
            <a:xfrm>
              <a:off x="658" y="1752"/>
              <a:ext cx="407" cy="40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54" name="Arc 30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5715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55" name="Arc 31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5715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6659563" y="6858000"/>
            <a:ext cx="863600" cy="863600"/>
            <a:chOff x="567" y="1661"/>
            <a:chExt cx="576" cy="576"/>
          </a:xfrm>
        </p:grpSpPr>
        <p:sp>
          <p:nvSpPr>
            <p:cNvPr id="12348" name="Oval 3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" name="Oval 34"/>
            <p:cNvSpPr>
              <a:spLocks noChangeArrowheads="1"/>
            </p:cNvSpPr>
            <p:nvPr/>
          </p:nvSpPr>
          <p:spPr bwMode="auto">
            <a:xfrm>
              <a:off x="657" y="1752"/>
              <a:ext cx="408" cy="40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50" name="Arc 3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51" name="Arc 3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8350250" y="7000875"/>
            <a:ext cx="555625" cy="555625"/>
            <a:chOff x="567" y="1661"/>
            <a:chExt cx="576" cy="576"/>
          </a:xfrm>
        </p:grpSpPr>
        <p:sp>
          <p:nvSpPr>
            <p:cNvPr id="12344" name="Oval 38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747DBC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" name="Oval 39"/>
            <p:cNvSpPr>
              <a:spLocks noChangeArrowheads="1"/>
            </p:cNvSpPr>
            <p:nvPr/>
          </p:nvSpPr>
          <p:spPr bwMode="auto">
            <a:xfrm>
              <a:off x="658" y="1752"/>
              <a:ext cx="408" cy="40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46" name="Arc 40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5715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47" name="Arc 41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5715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175250" y="6983413"/>
            <a:ext cx="720725" cy="720725"/>
            <a:chOff x="4286" y="3203"/>
            <a:chExt cx="681" cy="681"/>
          </a:xfrm>
        </p:grpSpPr>
        <p:sp>
          <p:nvSpPr>
            <p:cNvPr id="12340" name="Oval 43"/>
            <p:cNvSpPr>
              <a:spLocks noChangeArrowheads="1"/>
            </p:cNvSpPr>
            <p:nvPr/>
          </p:nvSpPr>
          <p:spPr bwMode="auto">
            <a:xfrm>
              <a:off x="4286" y="3203"/>
              <a:ext cx="681" cy="681"/>
            </a:xfrm>
            <a:prstGeom prst="ellipse">
              <a:avLst/>
            </a:prstGeom>
            <a:solidFill>
              <a:srgbClr val="99CC00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3" name="Oval 44"/>
            <p:cNvSpPr>
              <a:spLocks noChangeArrowheads="1"/>
            </p:cNvSpPr>
            <p:nvPr/>
          </p:nvSpPr>
          <p:spPr bwMode="auto">
            <a:xfrm>
              <a:off x="4393" y="3311"/>
              <a:ext cx="483" cy="481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42" name="Arc 45"/>
            <p:cNvSpPr>
              <a:spLocks/>
            </p:cNvSpPr>
            <p:nvPr/>
          </p:nvSpPr>
          <p:spPr bwMode="auto">
            <a:xfrm>
              <a:off x="4370" y="3340"/>
              <a:ext cx="241" cy="198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43" name="Arc 46"/>
            <p:cNvSpPr>
              <a:spLocks/>
            </p:cNvSpPr>
            <p:nvPr/>
          </p:nvSpPr>
          <p:spPr bwMode="auto">
            <a:xfrm>
              <a:off x="4504" y="3289"/>
              <a:ext cx="113" cy="241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7" name="Group 47"/>
          <p:cNvGrpSpPr>
            <a:grpSpLocks/>
          </p:cNvGrpSpPr>
          <p:nvPr/>
        </p:nvGrpSpPr>
        <p:grpSpPr bwMode="auto">
          <a:xfrm>
            <a:off x="2411413" y="6858000"/>
            <a:ext cx="360362" cy="360363"/>
            <a:chOff x="567" y="1661"/>
            <a:chExt cx="576" cy="576"/>
          </a:xfrm>
        </p:grpSpPr>
        <p:sp>
          <p:nvSpPr>
            <p:cNvPr id="12336" name="Oval 48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8" name="Oval 49"/>
            <p:cNvSpPr>
              <a:spLocks noChangeArrowheads="1"/>
            </p:cNvSpPr>
            <p:nvPr/>
          </p:nvSpPr>
          <p:spPr bwMode="auto">
            <a:xfrm>
              <a:off x="656" y="1752"/>
              <a:ext cx="409" cy="409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38" name="Arc 50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39" name="Arc 51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9" name="Group 52"/>
          <p:cNvGrpSpPr>
            <a:grpSpLocks/>
          </p:cNvGrpSpPr>
          <p:nvPr/>
        </p:nvGrpSpPr>
        <p:grpSpPr bwMode="auto">
          <a:xfrm>
            <a:off x="3995738" y="7173913"/>
            <a:ext cx="504825" cy="504825"/>
            <a:chOff x="567" y="1661"/>
            <a:chExt cx="576" cy="576"/>
          </a:xfrm>
        </p:grpSpPr>
        <p:sp>
          <p:nvSpPr>
            <p:cNvPr id="12332" name="Oval 5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3" name="Oval 54"/>
            <p:cNvSpPr>
              <a:spLocks noChangeArrowheads="1"/>
            </p:cNvSpPr>
            <p:nvPr/>
          </p:nvSpPr>
          <p:spPr bwMode="auto">
            <a:xfrm>
              <a:off x="658" y="1752"/>
              <a:ext cx="408" cy="40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34" name="Arc 5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35" name="Arc 5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0" name="Group 173"/>
          <p:cNvGrpSpPr>
            <a:grpSpLocks/>
          </p:cNvGrpSpPr>
          <p:nvPr/>
        </p:nvGrpSpPr>
        <p:grpSpPr bwMode="auto">
          <a:xfrm>
            <a:off x="7956550" y="-1323975"/>
            <a:ext cx="576263" cy="576262"/>
            <a:chOff x="567" y="1661"/>
            <a:chExt cx="576" cy="576"/>
          </a:xfrm>
        </p:grpSpPr>
        <p:sp>
          <p:nvSpPr>
            <p:cNvPr id="12328" name="Oval 174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747DBC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8" name="Oval 175"/>
            <p:cNvSpPr>
              <a:spLocks noChangeArrowheads="1"/>
            </p:cNvSpPr>
            <p:nvPr/>
          </p:nvSpPr>
          <p:spPr bwMode="auto">
            <a:xfrm>
              <a:off x="657" y="1751"/>
              <a:ext cx="408" cy="40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30" name="Arc 176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5715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31" name="Arc 177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5715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1" name="Group 178"/>
          <p:cNvGrpSpPr>
            <a:grpSpLocks/>
          </p:cNvGrpSpPr>
          <p:nvPr/>
        </p:nvGrpSpPr>
        <p:grpSpPr bwMode="auto">
          <a:xfrm>
            <a:off x="5168900" y="-1238250"/>
            <a:ext cx="790575" cy="790575"/>
            <a:chOff x="567" y="1661"/>
            <a:chExt cx="576" cy="576"/>
          </a:xfrm>
        </p:grpSpPr>
        <p:sp>
          <p:nvSpPr>
            <p:cNvPr id="12324" name="Oval 179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57BB1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3" name="Oval 180"/>
            <p:cNvSpPr>
              <a:spLocks noChangeArrowheads="1"/>
            </p:cNvSpPr>
            <p:nvPr/>
          </p:nvSpPr>
          <p:spPr bwMode="auto">
            <a:xfrm>
              <a:off x="657" y="1752"/>
              <a:ext cx="408" cy="40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26" name="Arc 181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5715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27" name="Arc 182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5715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2" name="Group 183"/>
          <p:cNvGrpSpPr>
            <a:grpSpLocks/>
          </p:cNvGrpSpPr>
          <p:nvPr/>
        </p:nvGrpSpPr>
        <p:grpSpPr bwMode="auto">
          <a:xfrm>
            <a:off x="1911350" y="-1171575"/>
            <a:ext cx="935038" cy="935037"/>
            <a:chOff x="567" y="1661"/>
            <a:chExt cx="576" cy="576"/>
          </a:xfrm>
        </p:grpSpPr>
        <p:sp>
          <p:nvSpPr>
            <p:cNvPr id="12320" name="Oval 184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747DBC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Oval 185"/>
            <p:cNvSpPr>
              <a:spLocks noChangeArrowheads="1"/>
            </p:cNvSpPr>
            <p:nvPr/>
          </p:nvSpPr>
          <p:spPr bwMode="auto">
            <a:xfrm>
              <a:off x="657" y="1752"/>
              <a:ext cx="408" cy="408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22" name="Arc 186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5715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23" name="Arc 187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5715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4" name="Group 52"/>
          <p:cNvGrpSpPr>
            <a:grpSpLocks/>
          </p:cNvGrpSpPr>
          <p:nvPr/>
        </p:nvGrpSpPr>
        <p:grpSpPr bwMode="auto">
          <a:xfrm>
            <a:off x="3071813" y="7143750"/>
            <a:ext cx="357187" cy="357188"/>
            <a:chOff x="567" y="1661"/>
            <a:chExt cx="576" cy="576"/>
          </a:xfrm>
        </p:grpSpPr>
        <p:sp>
          <p:nvSpPr>
            <p:cNvPr id="12316" name="Oval 5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Oval 54"/>
            <p:cNvSpPr>
              <a:spLocks noChangeArrowheads="1"/>
            </p:cNvSpPr>
            <p:nvPr/>
          </p:nvSpPr>
          <p:spPr bwMode="auto">
            <a:xfrm>
              <a:off x="657" y="1753"/>
              <a:ext cx="410" cy="40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18" name="Arc 5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19" name="Arc 5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5" name="Group 52"/>
          <p:cNvGrpSpPr>
            <a:grpSpLocks/>
          </p:cNvGrpSpPr>
          <p:nvPr/>
        </p:nvGrpSpPr>
        <p:grpSpPr bwMode="auto">
          <a:xfrm>
            <a:off x="6072188" y="7858125"/>
            <a:ext cx="357187" cy="357188"/>
            <a:chOff x="567" y="1661"/>
            <a:chExt cx="576" cy="576"/>
          </a:xfrm>
        </p:grpSpPr>
        <p:sp>
          <p:nvSpPr>
            <p:cNvPr id="12312" name="Oval 5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Oval 54"/>
            <p:cNvSpPr>
              <a:spLocks noChangeArrowheads="1"/>
            </p:cNvSpPr>
            <p:nvPr/>
          </p:nvSpPr>
          <p:spPr bwMode="auto">
            <a:xfrm>
              <a:off x="657" y="1753"/>
              <a:ext cx="410" cy="40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14" name="Arc 5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15" name="Arc 5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428625" y="6929438"/>
            <a:ext cx="285750" cy="285750"/>
            <a:chOff x="567" y="1661"/>
            <a:chExt cx="576" cy="576"/>
          </a:xfrm>
        </p:grpSpPr>
        <p:sp>
          <p:nvSpPr>
            <p:cNvPr id="12308" name="Oval 5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Oval 54"/>
            <p:cNvSpPr>
              <a:spLocks noChangeArrowheads="1"/>
            </p:cNvSpPr>
            <p:nvPr/>
          </p:nvSpPr>
          <p:spPr bwMode="auto">
            <a:xfrm>
              <a:off x="657" y="1751"/>
              <a:ext cx="410" cy="41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10" name="Arc 5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11" name="Arc 5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7" name="Group 52"/>
          <p:cNvGrpSpPr>
            <a:grpSpLocks/>
          </p:cNvGrpSpPr>
          <p:nvPr/>
        </p:nvGrpSpPr>
        <p:grpSpPr bwMode="auto">
          <a:xfrm>
            <a:off x="8143875" y="7858125"/>
            <a:ext cx="285750" cy="285750"/>
            <a:chOff x="567" y="1661"/>
            <a:chExt cx="576" cy="576"/>
          </a:xfrm>
        </p:grpSpPr>
        <p:sp>
          <p:nvSpPr>
            <p:cNvPr id="12304" name="Oval 53"/>
            <p:cNvSpPr>
              <a:spLocks noChangeArrowheads="1"/>
            </p:cNvSpPr>
            <p:nvPr/>
          </p:nvSpPr>
          <p:spPr bwMode="auto">
            <a:xfrm>
              <a:off x="567" y="1661"/>
              <a:ext cx="576" cy="576"/>
            </a:xfrm>
            <a:prstGeom prst="ellipse">
              <a:avLst/>
            </a:prstGeom>
            <a:solidFill>
              <a:srgbClr val="BFD7D9">
                <a:alpha val="50195"/>
              </a:srgbClr>
            </a:solidFill>
            <a:ln w="9525">
              <a:solidFill>
                <a:srgbClr val="FFFFFF">
                  <a:alpha val="59999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/>
              <a:endParaRPr kumimoji="0" lang="ko-KR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8" name="Oval 54"/>
            <p:cNvSpPr>
              <a:spLocks noChangeArrowheads="1"/>
            </p:cNvSpPr>
            <p:nvPr/>
          </p:nvSpPr>
          <p:spPr bwMode="auto">
            <a:xfrm>
              <a:off x="657" y="1751"/>
              <a:ext cx="410" cy="41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solidFill>
                  <a:srgbClr val="000000"/>
                </a:solidFill>
                <a:latin typeface="굴림"/>
                <a:ea typeface="굴림"/>
              </a:endParaRPr>
            </a:p>
          </p:txBody>
        </p:sp>
        <p:sp>
          <p:nvSpPr>
            <p:cNvPr id="12306" name="Arc 55"/>
            <p:cNvSpPr>
              <a:spLocks/>
            </p:cNvSpPr>
            <p:nvPr/>
          </p:nvSpPr>
          <p:spPr bwMode="auto">
            <a:xfrm>
              <a:off x="638" y="1777"/>
              <a:ext cx="204" cy="167"/>
            </a:xfrm>
            <a:custGeom>
              <a:avLst/>
              <a:gdLst>
                <a:gd name="T0" fmla="*/ 0 w 21580"/>
                <a:gd name="T1" fmla="*/ 0 h 17672"/>
                <a:gd name="T2" fmla="*/ 0 w 21580"/>
                <a:gd name="T3" fmla="*/ 0 h 17672"/>
                <a:gd name="T4" fmla="*/ 0 w 21580"/>
                <a:gd name="T5" fmla="*/ 0 h 17672"/>
                <a:gd name="T6" fmla="*/ 0 60000 65536"/>
                <a:gd name="T7" fmla="*/ 0 60000 65536"/>
                <a:gd name="T8" fmla="*/ 0 60000 65536"/>
                <a:gd name="T9" fmla="*/ 0 w 21580"/>
                <a:gd name="T10" fmla="*/ 0 h 17672"/>
                <a:gd name="T11" fmla="*/ 21580 w 21580"/>
                <a:gd name="T12" fmla="*/ 17672 h 1767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80" h="17672" fill="none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</a:path>
                <a:path w="21580" h="17672" stroke="0" extrusionOk="0">
                  <a:moveTo>
                    <a:pt x="-1" y="16747"/>
                  </a:moveTo>
                  <a:cubicBezTo>
                    <a:pt x="286" y="10046"/>
                    <a:pt x="3671" y="3857"/>
                    <a:pt x="9159" y="0"/>
                  </a:cubicBezTo>
                  <a:lnTo>
                    <a:pt x="21580" y="17672"/>
                  </a:lnTo>
                  <a:close/>
                </a:path>
              </a:pathLst>
            </a:custGeom>
            <a:noFill/>
            <a:ln w="76200">
              <a:solidFill>
                <a:srgbClr val="FFFFFF">
                  <a:alpha val="72940"/>
                </a:srgb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307" name="Arc 56"/>
            <p:cNvSpPr>
              <a:spLocks/>
            </p:cNvSpPr>
            <p:nvPr/>
          </p:nvSpPr>
          <p:spPr bwMode="auto">
            <a:xfrm>
              <a:off x="751" y="1734"/>
              <a:ext cx="96" cy="204"/>
            </a:xfrm>
            <a:custGeom>
              <a:avLst/>
              <a:gdLst>
                <a:gd name="T0" fmla="*/ 0 w 10199"/>
                <a:gd name="T1" fmla="*/ 0 h 21575"/>
                <a:gd name="T2" fmla="*/ 0 w 10199"/>
                <a:gd name="T3" fmla="*/ 0 h 21575"/>
                <a:gd name="T4" fmla="*/ 0 w 10199"/>
                <a:gd name="T5" fmla="*/ 0 h 21575"/>
                <a:gd name="T6" fmla="*/ 0 60000 65536"/>
                <a:gd name="T7" fmla="*/ 0 60000 65536"/>
                <a:gd name="T8" fmla="*/ 0 60000 65536"/>
                <a:gd name="T9" fmla="*/ 0 w 10199"/>
                <a:gd name="T10" fmla="*/ 0 h 21575"/>
                <a:gd name="T11" fmla="*/ 10199 w 10199"/>
                <a:gd name="T12" fmla="*/ 21575 h 215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199" h="21575" fill="none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</a:path>
                <a:path w="10199" h="21575" stroke="0" extrusionOk="0">
                  <a:moveTo>
                    <a:pt x="0" y="2534"/>
                  </a:moveTo>
                  <a:cubicBezTo>
                    <a:pt x="2829" y="1018"/>
                    <a:pt x="5961" y="152"/>
                    <a:pt x="9167" y="-1"/>
                  </a:cubicBezTo>
                  <a:lnTo>
                    <a:pt x="10199" y="21575"/>
                  </a:lnTo>
                  <a:close/>
                </a:path>
              </a:pathLst>
            </a:custGeom>
            <a:noFill/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10405E-6 L 0.00017 -1.07213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0.00069 C -0.02795 -0.04329 -0.05712 -0.07616 -0.0434 -0.11991 C -0.02969 -0.16366 0.07587 -0.21134 0.07378 -0.26343 C 0.0717 -0.31551 -0.06076 -0.38148 -0.05538 -0.43194 C -0.05 -0.48241 0.10417 -0.51944 0.10642 -0.5669 C 0.10868 -0.61435 -0.03646 -0.66644 -0.04184 -0.7162 C -0.04722 -0.76597 0.06736 -0.81204 0.07378 -0.86574 C 0.08021 -0.91944 0.01354 -0.9875 -0.00312 -1.03796 C -0.01979 -1.08819 -0.02118 -1.14514 -0.02587 -1.16898 C -0.03056 -1.19282 -0.0309 -1.18681 -0.03125 -1.18056 " pathEditMode="relative" rAng="0" ptsTypes="aaaaaaaaaa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" y="-596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39306E-6 L -0.00261 -1.15839 " pathEditMode="relative" rAng="0" ptsTypes="AA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57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8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" presetClass="entr" presetSubtype="4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2" presetClass="entr" presetSubtype="4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3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64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33333E-6 -1.09827E-6 L 0.004 -1.16532 " pathEditMode="relative" rAng="0" ptsTypes="AA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58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7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64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33333E-6 1.50289E-6 L -0.00399 -1.15908 " pathEditMode="relative" rAng="0" ptsTypes="AA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58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9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94444E-6 1.6185E-6 C -0.01962 -0.04254 -0.03541 -0.08208 -0.03507 -0.11931 C -0.03472 -0.15653 -0.00104 -0.16833 0.00243 -0.22289 C 0.0059 -0.27746 -0.02118 -0.37942 -0.01406 -0.44624 C -0.00694 -0.51307 0.04219 -0.57226 0.04549 -0.62382 C 0.04879 -0.67538 0.0092 -0.71191 0.00608 -0.75561 C 0.00295 -0.79931 0.02639 -0.83861 0.02622 -0.88555 C 0.02604 -0.93249 0.0125 -0.99029 0.00521 -1.03746 C -0.00208 -1.08463 -0.01285 -1.14451 -0.01753 -1.16833 C -0.02222 -1.19214 -0.02257 -1.18613 -0.02291 -1.17989 " pathEditMode="relative" rAng="0" ptsTypes="aaaaaaaaaa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-59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0" presetClass="path" presetSubtype="0" repeatCount="indefinite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94444E-6 1.6185E-6 C -0.01962 -0.04254 -0.03541 -0.08208 -0.03507 -0.11931 C -0.03472 -0.15653 -0.00104 -0.16833 0.00243 -0.22289 C 0.0059 -0.27746 -0.02118 -0.37942 -0.01406 -0.44624 C -0.00694 -0.51307 0.04219 -0.57226 0.04549 -0.62382 C 0.04879 -0.67538 0.0092 -0.71191 0.00608 -0.75561 C 0.00295 -0.79931 0.02639 -0.83861 0.02622 -0.88555 C 0.02604 -0.93249 0.0125 -0.99029 0.00521 -1.03746 C -0.00208 -1.08463 -0.01285 -1.14451 -0.01753 -1.16833 C -0.02222 -1.19214 -0.02257 -1.18613 -0.02291 -1.17989 " pathEditMode="relative" rAng="0" ptsTypes="aaaaaaaaaa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-596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C -0.02326 -0.04445 -0.04184 -0.08542 -0.04149 -0.12385 C -0.04115 -0.16273 -0.01493 -0.18311 0.00295 -0.23172 C 0.02083 -0.28033 0.09375 -0.34283 0.06615 -0.41505 C 0.03854 -0.48727 -0.15347 -0.60371 -0.16319 -0.66551 C -0.17292 -0.72732 -0.0349 -0.74607 0.00729 -0.78542 C 0.04948 -0.82454 0.10208 -0.85741 0.09028 -0.9 C 0.07847 -0.94283 -0.04479 -0.99028 -0.06319 -1.0426 C -0.0816 -1.09491 -0.02674 -1.18311 -0.02066 -1.21343 C -0.01458 -1.24375 -0.02674 -1.23172 -0.02708 -1.22523 " pathEditMode="relative" rAng="0" ptsTypes="aaaaaaaaaa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6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32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휴먼옛체" pitchFamily="18" charset="-127"/>
            <a:ea typeface="휴먼옛체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32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휴먼옛체" pitchFamily="18" charset="-127"/>
            <a:ea typeface="휴먼옛체" pitchFamily="18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193</Words>
  <Application>Microsoft Office PowerPoint</Application>
  <PresentationFormat>화면 슬라이드 쇼(4:3)</PresentationFormat>
  <Paragraphs>60</Paragraphs>
  <Slides>11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0" baseType="lpstr">
      <vt:lpstr>휴먼옛체</vt:lpstr>
      <vt:lpstr>Arial</vt:lpstr>
      <vt:lpstr>HY견고딕</vt:lpstr>
      <vt:lpstr>굴림</vt:lpstr>
      <vt:lpstr>맑은 고딕</vt:lpstr>
      <vt:lpstr>HY헤드라인M</vt:lpstr>
      <vt:lpstr>HY울릉도E</vt:lpstr>
      <vt:lpstr>HY울릉도B</vt:lpstr>
      <vt:lpstr>기본 디자인</vt:lpstr>
      <vt:lpstr>2011년 전국4-H 지도교사 위크숍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TitlesOfParts>
  <Company>연구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2010년 의초 4-H</dc:title>
  <dc:creator>soju28</dc:creator>
  <cp:lastModifiedBy>soju28</cp:lastModifiedBy>
  <cp:revision>89</cp:revision>
  <dcterms:created xsi:type="dcterms:W3CDTF">2010-05-04T02:42:22Z</dcterms:created>
  <dcterms:modified xsi:type="dcterms:W3CDTF">2011-04-09T09:11:20Z</dcterms:modified>
</cp:coreProperties>
</file>