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drawing3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1" r:id="rId16"/>
    <p:sldId id="272" r:id="rId17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08" y="-8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9FEBB64-A8AA-46EB-8320-CB0B184D9112}" type="doc">
      <dgm:prSet loTypeId="urn:microsoft.com/office/officeart/2005/8/layout/process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2B1DD3C9-A072-4D14-831F-90956B2F7900}">
      <dgm:prSet phldrT="[텍스트]" custT="1"/>
      <dgm:spPr/>
      <dgm:t>
        <a:bodyPr/>
        <a:lstStyle/>
        <a:p>
          <a:pPr latinLnBrk="1"/>
          <a:r>
            <a:rPr lang="en-US" altLang="ko-KR" sz="2500" b="1" i="0" baseline="0" dirty="0" smtClean="0"/>
            <a:t>4-H</a:t>
          </a:r>
          <a:r>
            <a:rPr lang="ko-KR" altLang="en-US" sz="2500" b="1" i="0" baseline="0" dirty="0" smtClean="0"/>
            <a:t>활동 지원금</a:t>
          </a:r>
          <a:r>
            <a:rPr lang="en-US" altLang="ko-KR" sz="2500" b="1" i="0" baseline="0" dirty="0" smtClean="0"/>
            <a:t>(2009</a:t>
          </a:r>
          <a:r>
            <a:rPr lang="ko-KR" altLang="en-US" sz="2500" b="1" i="0" baseline="0" dirty="0" smtClean="0"/>
            <a:t>년</a:t>
          </a:r>
          <a:r>
            <a:rPr lang="en-US" altLang="ko-KR" sz="2500" b="1" i="0" baseline="0" dirty="0" smtClean="0"/>
            <a:t>)</a:t>
          </a:r>
          <a:endParaRPr lang="ko-KR" altLang="en-US" sz="2500" b="1" i="0" baseline="0" dirty="0"/>
        </a:p>
      </dgm:t>
    </dgm:pt>
    <dgm:pt modelId="{2B60BDF5-917B-42A6-8705-FDB9B9CACF87}" type="parTrans" cxnId="{6718DD16-20ED-46C0-BF1E-9E0B00085D53}">
      <dgm:prSet/>
      <dgm:spPr/>
      <dgm:t>
        <a:bodyPr/>
        <a:lstStyle/>
        <a:p>
          <a:pPr latinLnBrk="1"/>
          <a:endParaRPr lang="ko-KR" altLang="en-US"/>
        </a:p>
      </dgm:t>
    </dgm:pt>
    <dgm:pt modelId="{B82D775E-C08B-4DCC-95C5-0E2521D3ED66}" type="sibTrans" cxnId="{6718DD16-20ED-46C0-BF1E-9E0B00085D53}">
      <dgm:prSet/>
      <dgm:spPr/>
      <dgm:t>
        <a:bodyPr/>
        <a:lstStyle/>
        <a:p>
          <a:pPr latinLnBrk="1"/>
          <a:endParaRPr lang="ko-KR" altLang="en-US"/>
        </a:p>
      </dgm:t>
    </dgm:pt>
    <dgm:pt modelId="{E1E92468-CA27-46C4-AC33-2D7820A91C0B}">
      <dgm:prSet phldrT="[텍스트]"/>
      <dgm:spPr/>
      <dgm:t>
        <a:bodyPr/>
        <a:lstStyle/>
        <a:p>
          <a:pPr latinLnBrk="1"/>
          <a:r>
            <a:rPr lang="ko-KR" altLang="en-US" dirty="0" smtClean="0"/>
            <a:t>세무서</a:t>
          </a:r>
          <a:endParaRPr lang="ko-KR" altLang="en-US" dirty="0"/>
        </a:p>
      </dgm:t>
    </dgm:pt>
    <dgm:pt modelId="{140D28F4-7579-4749-9387-E82FA02B6E9A}" type="parTrans" cxnId="{47886473-6562-4E4D-AC8A-2B72286BFB39}">
      <dgm:prSet/>
      <dgm:spPr/>
      <dgm:t>
        <a:bodyPr/>
        <a:lstStyle/>
        <a:p>
          <a:pPr latinLnBrk="1"/>
          <a:endParaRPr lang="ko-KR" altLang="en-US"/>
        </a:p>
      </dgm:t>
    </dgm:pt>
    <dgm:pt modelId="{632A3DA5-3A26-4A0F-9176-6451E9909D04}" type="sibTrans" cxnId="{47886473-6562-4E4D-AC8A-2B72286BFB39}">
      <dgm:prSet/>
      <dgm:spPr/>
      <dgm:t>
        <a:bodyPr/>
        <a:lstStyle/>
        <a:p>
          <a:pPr latinLnBrk="1"/>
          <a:endParaRPr lang="ko-KR" altLang="en-US"/>
        </a:p>
      </dgm:t>
    </dgm:pt>
    <dgm:pt modelId="{24F2244D-34B2-4C41-B02A-4DB9D0BFCD79}">
      <dgm:prSet phldrT="[텍스트]"/>
      <dgm:spPr/>
      <dgm:t>
        <a:bodyPr/>
        <a:lstStyle/>
        <a:p>
          <a:pPr latinLnBrk="1"/>
          <a:r>
            <a:rPr lang="ko-KR" altLang="en-US" dirty="0" smtClean="0"/>
            <a:t>비영리단체</a:t>
          </a:r>
          <a:endParaRPr lang="ko-KR" altLang="en-US" dirty="0"/>
        </a:p>
      </dgm:t>
    </dgm:pt>
    <dgm:pt modelId="{A7C89248-F358-400A-8880-A5922D6B6FA0}" type="parTrans" cxnId="{4FB74AF8-014D-4C81-BA07-EC08ECD20B54}">
      <dgm:prSet/>
      <dgm:spPr/>
      <dgm:t>
        <a:bodyPr/>
        <a:lstStyle/>
        <a:p>
          <a:pPr latinLnBrk="1"/>
          <a:endParaRPr lang="ko-KR" altLang="en-US"/>
        </a:p>
      </dgm:t>
    </dgm:pt>
    <dgm:pt modelId="{F5946937-F2D3-484F-8D93-560A63ACA5E8}" type="sibTrans" cxnId="{4FB74AF8-014D-4C81-BA07-EC08ECD20B54}">
      <dgm:prSet/>
      <dgm:spPr/>
      <dgm:t>
        <a:bodyPr/>
        <a:lstStyle/>
        <a:p>
          <a:pPr latinLnBrk="1"/>
          <a:endParaRPr lang="ko-KR" altLang="en-US"/>
        </a:p>
      </dgm:t>
    </dgm:pt>
    <dgm:pt modelId="{1C4AF4D3-2570-4C5B-9F41-FB70E40256D6}">
      <dgm:prSet phldrT="[텍스트]" custT="1"/>
      <dgm:spPr/>
      <dgm:t>
        <a:bodyPr/>
        <a:lstStyle/>
        <a:p>
          <a:pPr latinLnBrk="1"/>
          <a:r>
            <a:rPr lang="ko-KR" altLang="en-US" sz="2500" b="1" i="0" baseline="0" dirty="0" smtClean="0"/>
            <a:t>사업자 등록증</a:t>
          </a:r>
          <a:endParaRPr lang="ko-KR" altLang="en-US" sz="2500" b="1" i="0" baseline="0" dirty="0"/>
        </a:p>
      </dgm:t>
    </dgm:pt>
    <dgm:pt modelId="{8ABE6089-D148-446E-8CCC-28481D096209}" type="parTrans" cxnId="{8446D6B0-C752-4304-AE0A-59FEC64C0B98}">
      <dgm:prSet/>
      <dgm:spPr/>
      <dgm:t>
        <a:bodyPr/>
        <a:lstStyle/>
        <a:p>
          <a:pPr latinLnBrk="1"/>
          <a:endParaRPr lang="ko-KR" altLang="en-US"/>
        </a:p>
      </dgm:t>
    </dgm:pt>
    <dgm:pt modelId="{727C4397-A11D-491B-AE49-21EE8E3309F5}" type="sibTrans" cxnId="{8446D6B0-C752-4304-AE0A-59FEC64C0B98}">
      <dgm:prSet/>
      <dgm:spPr/>
      <dgm:t>
        <a:bodyPr/>
        <a:lstStyle/>
        <a:p>
          <a:pPr latinLnBrk="1"/>
          <a:endParaRPr lang="ko-KR" altLang="en-US"/>
        </a:p>
      </dgm:t>
    </dgm:pt>
    <dgm:pt modelId="{7FBCC4C0-420E-482E-87D8-4C319A9CE134}">
      <dgm:prSet phldrT="[텍스트]"/>
      <dgm:spPr/>
      <dgm:t>
        <a:bodyPr/>
        <a:lstStyle/>
        <a:p>
          <a:pPr latinLnBrk="1"/>
          <a:r>
            <a:rPr lang="ko-KR" altLang="en-US" dirty="0" smtClean="0"/>
            <a:t>농협</a:t>
          </a:r>
          <a:endParaRPr lang="ko-KR" altLang="en-US" dirty="0"/>
        </a:p>
      </dgm:t>
    </dgm:pt>
    <dgm:pt modelId="{BA7211D3-99D5-44B4-A84E-88B9F902DC0F}" type="parTrans" cxnId="{ACEECC7A-DFBD-4447-A259-353B9081B0E0}">
      <dgm:prSet/>
      <dgm:spPr/>
      <dgm:t>
        <a:bodyPr/>
        <a:lstStyle/>
        <a:p>
          <a:pPr latinLnBrk="1"/>
          <a:endParaRPr lang="ko-KR" altLang="en-US"/>
        </a:p>
      </dgm:t>
    </dgm:pt>
    <dgm:pt modelId="{EC9DB171-6679-45F6-B1E4-FD13BDC2DD6F}" type="sibTrans" cxnId="{ACEECC7A-DFBD-4447-A259-353B9081B0E0}">
      <dgm:prSet/>
      <dgm:spPr/>
      <dgm:t>
        <a:bodyPr/>
        <a:lstStyle/>
        <a:p>
          <a:pPr latinLnBrk="1"/>
          <a:endParaRPr lang="ko-KR" altLang="en-US"/>
        </a:p>
      </dgm:t>
    </dgm:pt>
    <dgm:pt modelId="{F17DEF88-3A53-4871-8F5A-CC9705ABA6B4}">
      <dgm:prSet phldrT="[텍스트]"/>
      <dgm:spPr/>
      <dgm:t>
        <a:bodyPr/>
        <a:lstStyle/>
        <a:p>
          <a:pPr latinLnBrk="1"/>
          <a:r>
            <a:rPr lang="ko-KR" altLang="en-US" dirty="0" smtClean="0"/>
            <a:t>학생</a:t>
          </a:r>
          <a:r>
            <a:rPr lang="en-US" altLang="ko-KR" dirty="0" smtClean="0"/>
            <a:t>4-H</a:t>
          </a:r>
          <a:r>
            <a:rPr lang="ko-KR" altLang="en-US" dirty="0" smtClean="0"/>
            <a:t>통장개설</a:t>
          </a:r>
          <a:endParaRPr lang="ko-KR" altLang="en-US" dirty="0"/>
        </a:p>
      </dgm:t>
    </dgm:pt>
    <dgm:pt modelId="{BE49D621-23D0-446F-8B20-41D31868B16C}" type="parTrans" cxnId="{0ECCEEB7-2B81-4B6A-91D8-E715B97424B7}">
      <dgm:prSet/>
      <dgm:spPr/>
      <dgm:t>
        <a:bodyPr/>
        <a:lstStyle/>
        <a:p>
          <a:pPr latinLnBrk="1"/>
          <a:endParaRPr lang="ko-KR" altLang="en-US"/>
        </a:p>
      </dgm:t>
    </dgm:pt>
    <dgm:pt modelId="{3A707EC8-0065-460E-95F3-2F8683C197E8}" type="sibTrans" cxnId="{0ECCEEB7-2B81-4B6A-91D8-E715B97424B7}">
      <dgm:prSet/>
      <dgm:spPr/>
      <dgm:t>
        <a:bodyPr/>
        <a:lstStyle/>
        <a:p>
          <a:pPr latinLnBrk="1"/>
          <a:endParaRPr lang="ko-KR" altLang="en-US"/>
        </a:p>
      </dgm:t>
    </dgm:pt>
    <dgm:pt modelId="{4915E6A6-02B7-4F63-BDFC-07EEB07D1368}">
      <dgm:prSet phldrT="[텍스트]" custT="1"/>
      <dgm:spPr/>
      <dgm:t>
        <a:bodyPr/>
        <a:lstStyle/>
        <a:p>
          <a:pPr latinLnBrk="1"/>
          <a:r>
            <a:rPr lang="ko-KR" altLang="en-US" sz="2500" b="1" i="0" baseline="0" dirty="0" smtClean="0"/>
            <a:t>학생</a:t>
          </a:r>
          <a:r>
            <a:rPr lang="en-US" altLang="ko-KR" sz="2500" b="1" i="0" baseline="0" dirty="0" smtClean="0"/>
            <a:t>4-H</a:t>
          </a:r>
          <a:r>
            <a:rPr lang="ko-KR" altLang="en-US" sz="2500" b="1" i="0" baseline="0" dirty="0" smtClean="0"/>
            <a:t>통장 개설방법</a:t>
          </a:r>
          <a:r>
            <a:rPr lang="en-US" altLang="ko-KR" sz="2500" b="1" i="0" baseline="0" dirty="0" smtClean="0"/>
            <a:t>(2010</a:t>
          </a:r>
          <a:r>
            <a:rPr lang="ko-KR" altLang="en-US" sz="2500" b="1" i="0" baseline="0" dirty="0" smtClean="0"/>
            <a:t>년</a:t>
          </a:r>
          <a:r>
            <a:rPr lang="en-US" altLang="ko-KR" sz="2500" b="1" i="0" baseline="0" dirty="0" smtClean="0"/>
            <a:t>)</a:t>
          </a:r>
          <a:endParaRPr lang="ko-KR" altLang="en-US" sz="2500" b="1" i="0" baseline="0" dirty="0"/>
        </a:p>
      </dgm:t>
    </dgm:pt>
    <dgm:pt modelId="{46D4C85B-9B52-40DD-B799-5F22B001A6DD}" type="parTrans" cxnId="{AA4F312E-2BC3-48C4-8E43-F9C95FD7C2D6}">
      <dgm:prSet/>
      <dgm:spPr/>
      <dgm:t>
        <a:bodyPr/>
        <a:lstStyle/>
        <a:p>
          <a:pPr latinLnBrk="1"/>
          <a:endParaRPr lang="ko-KR" altLang="en-US"/>
        </a:p>
      </dgm:t>
    </dgm:pt>
    <dgm:pt modelId="{F3794950-7E04-4C9F-B1E0-AC092BFAE265}" type="sibTrans" cxnId="{AA4F312E-2BC3-48C4-8E43-F9C95FD7C2D6}">
      <dgm:prSet/>
      <dgm:spPr/>
      <dgm:t>
        <a:bodyPr/>
        <a:lstStyle/>
        <a:p>
          <a:pPr latinLnBrk="1"/>
          <a:endParaRPr lang="ko-KR" altLang="en-US"/>
        </a:p>
      </dgm:t>
    </dgm:pt>
    <dgm:pt modelId="{6470EECE-6840-49C0-AA22-BD0817571C8E}">
      <dgm:prSet phldrT="[텍스트]"/>
      <dgm:spPr/>
      <dgm:t>
        <a:bodyPr/>
        <a:lstStyle/>
        <a:p>
          <a:pPr latinLnBrk="1"/>
          <a:r>
            <a:rPr lang="ko-KR" altLang="en-US" dirty="0" smtClean="0"/>
            <a:t>학생</a:t>
          </a:r>
          <a:r>
            <a:rPr lang="en-US" altLang="ko-KR" dirty="0" smtClean="0"/>
            <a:t>4-H </a:t>
          </a:r>
          <a:r>
            <a:rPr lang="ko-KR" altLang="en-US" dirty="0" smtClean="0"/>
            <a:t>회칙</a:t>
          </a:r>
          <a:endParaRPr lang="ko-KR" altLang="en-US" dirty="0"/>
        </a:p>
      </dgm:t>
    </dgm:pt>
    <dgm:pt modelId="{C75FAF7E-31EB-495F-9F5B-D65CDDBE1B34}" type="parTrans" cxnId="{85220C7F-A685-4AF9-839C-D636FD965101}">
      <dgm:prSet/>
      <dgm:spPr/>
      <dgm:t>
        <a:bodyPr/>
        <a:lstStyle/>
        <a:p>
          <a:pPr latinLnBrk="1"/>
          <a:endParaRPr lang="ko-KR" altLang="en-US"/>
        </a:p>
      </dgm:t>
    </dgm:pt>
    <dgm:pt modelId="{BB85E08F-88E3-4BAB-801A-78A655A840DE}" type="sibTrans" cxnId="{85220C7F-A685-4AF9-839C-D636FD965101}">
      <dgm:prSet/>
      <dgm:spPr/>
      <dgm:t>
        <a:bodyPr/>
        <a:lstStyle/>
        <a:p>
          <a:pPr latinLnBrk="1"/>
          <a:endParaRPr lang="ko-KR" altLang="en-US"/>
        </a:p>
      </dgm:t>
    </dgm:pt>
    <dgm:pt modelId="{0D737867-0F51-4BF5-8D75-7A78D740233F}">
      <dgm:prSet phldrT="[텍스트]"/>
      <dgm:spPr/>
      <dgm:t>
        <a:bodyPr/>
        <a:lstStyle/>
        <a:p>
          <a:pPr latinLnBrk="1"/>
          <a:r>
            <a:rPr lang="ko-KR" altLang="en-US" dirty="0" smtClean="0"/>
            <a:t>농협</a:t>
          </a:r>
          <a:r>
            <a:rPr lang="en-US" altLang="ko-KR" dirty="0" smtClean="0"/>
            <a:t>(</a:t>
          </a:r>
          <a:r>
            <a:rPr lang="ko-KR" altLang="en-US" dirty="0" smtClean="0"/>
            <a:t>통장개설</a:t>
          </a:r>
          <a:r>
            <a:rPr lang="en-US" altLang="ko-KR" dirty="0" smtClean="0"/>
            <a:t>)</a:t>
          </a:r>
          <a:endParaRPr lang="ko-KR" altLang="en-US" dirty="0"/>
        </a:p>
      </dgm:t>
    </dgm:pt>
    <dgm:pt modelId="{C7BE07A8-ADB0-40FD-AFDD-9770EE44503D}" type="parTrans" cxnId="{9A79241E-946C-49D9-9D8C-907CCB3BFDCC}">
      <dgm:prSet/>
      <dgm:spPr/>
      <dgm:t>
        <a:bodyPr/>
        <a:lstStyle/>
        <a:p>
          <a:pPr latinLnBrk="1"/>
          <a:endParaRPr lang="ko-KR" altLang="en-US"/>
        </a:p>
      </dgm:t>
    </dgm:pt>
    <dgm:pt modelId="{A786D1CC-B407-4DEB-A9FB-612AF722AE15}" type="sibTrans" cxnId="{9A79241E-946C-49D9-9D8C-907CCB3BFDCC}">
      <dgm:prSet/>
      <dgm:spPr/>
      <dgm:t>
        <a:bodyPr/>
        <a:lstStyle/>
        <a:p>
          <a:pPr latinLnBrk="1"/>
          <a:endParaRPr lang="ko-KR" altLang="en-US"/>
        </a:p>
      </dgm:t>
    </dgm:pt>
    <dgm:pt modelId="{8F624EF5-EBE8-41FB-8626-386700D26A35}" type="pres">
      <dgm:prSet presAssocID="{29FEBB64-A8AA-46EB-8320-CB0B184D9112}" presName="Name0" presStyleCnt="0">
        <dgm:presLayoutVars>
          <dgm:dir/>
          <dgm:animLvl val="lvl"/>
          <dgm:resizeHandles val="exact"/>
        </dgm:presLayoutVars>
      </dgm:prSet>
      <dgm:spPr/>
    </dgm:pt>
    <dgm:pt modelId="{22659242-F256-43F4-80E9-99012B2CA61B}" type="pres">
      <dgm:prSet presAssocID="{4915E6A6-02B7-4F63-BDFC-07EEB07D1368}" presName="boxAndChildren" presStyleCnt="0"/>
      <dgm:spPr/>
    </dgm:pt>
    <dgm:pt modelId="{BF51213D-B5A5-474C-ABA1-9DD7E2A64477}" type="pres">
      <dgm:prSet presAssocID="{4915E6A6-02B7-4F63-BDFC-07EEB07D1368}" presName="parentTextBox" presStyleLbl="node1" presStyleIdx="0" presStyleCnt="3"/>
      <dgm:spPr/>
    </dgm:pt>
    <dgm:pt modelId="{9BC4A958-8389-4F95-9EEF-DD6FCAFD6F87}" type="pres">
      <dgm:prSet presAssocID="{4915E6A6-02B7-4F63-BDFC-07EEB07D1368}" presName="entireBox" presStyleLbl="node1" presStyleIdx="0" presStyleCnt="3"/>
      <dgm:spPr/>
    </dgm:pt>
    <dgm:pt modelId="{1F237373-4260-49A5-B003-633916025647}" type="pres">
      <dgm:prSet presAssocID="{4915E6A6-02B7-4F63-BDFC-07EEB07D1368}" presName="descendantBox" presStyleCnt="0"/>
      <dgm:spPr/>
    </dgm:pt>
    <dgm:pt modelId="{499CC2A9-2CE1-4548-BBBC-480DB0AA5D2B}" type="pres">
      <dgm:prSet presAssocID="{6470EECE-6840-49C0-AA22-BD0817571C8E}" presName="childTextBox" presStyleLbl="fgAccFollowNode1" presStyleIdx="0" presStyleCnt="6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261F793-80D6-4479-AA5A-F393339BCD70}" type="pres">
      <dgm:prSet presAssocID="{0D737867-0F51-4BF5-8D75-7A78D740233F}" presName="childTextBox" presStyleLbl="fgAccFollowNode1" presStyleIdx="1" presStyleCnt="6">
        <dgm:presLayoutVars>
          <dgm:bulletEnabled val="1"/>
        </dgm:presLayoutVars>
      </dgm:prSet>
      <dgm:spPr/>
    </dgm:pt>
    <dgm:pt modelId="{7D47455D-55D6-42A4-B053-03435B66AF06}" type="pres">
      <dgm:prSet presAssocID="{727C4397-A11D-491B-AE49-21EE8E3309F5}" presName="sp" presStyleCnt="0"/>
      <dgm:spPr/>
    </dgm:pt>
    <dgm:pt modelId="{36EF11ED-0988-4AD9-8521-CBBF6AAF2206}" type="pres">
      <dgm:prSet presAssocID="{1C4AF4D3-2570-4C5B-9F41-FB70E40256D6}" presName="arrowAndChildren" presStyleCnt="0"/>
      <dgm:spPr/>
    </dgm:pt>
    <dgm:pt modelId="{087DBFB0-53BE-464E-9EA1-8BA866C10572}" type="pres">
      <dgm:prSet presAssocID="{1C4AF4D3-2570-4C5B-9F41-FB70E40256D6}" presName="parentTextArrow" presStyleLbl="node1" presStyleIdx="0" presStyleCnt="3"/>
      <dgm:spPr/>
    </dgm:pt>
    <dgm:pt modelId="{A5D00F25-104E-406C-841D-31C432DDFD51}" type="pres">
      <dgm:prSet presAssocID="{1C4AF4D3-2570-4C5B-9F41-FB70E40256D6}" presName="arrow" presStyleLbl="node1" presStyleIdx="1" presStyleCnt="3"/>
      <dgm:spPr/>
    </dgm:pt>
    <dgm:pt modelId="{02DFF080-7697-46E3-89CB-E4477C2F8F2F}" type="pres">
      <dgm:prSet presAssocID="{1C4AF4D3-2570-4C5B-9F41-FB70E40256D6}" presName="descendantArrow" presStyleCnt="0"/>
      <dgm:spPr/>
    </dgm:pt>
    <dgm:pt modelId="{94ECA45B-4250-40A2-B81D-B84432CFCDE1}" type="pres">
      <dgm:prSet presAssocID="{7FBCC4C0-420E-482E-87D8-4C319A9CE134}" presName="childTextArrow" presStyleLbl="fgAccFollowNode1" presStyleIdx="2" presStyleCnt="6">
        <dgm:presLayoutVars>
          <dgm:bulletEnabled val="1"/>
        </dgm:presLayoutVars>
      </dgm:prSet>
      <dgm:spPr/>
    </dgm:pt>
    <dgm:pt modelId="{FDD9E634-F7EA-4833-84CC-16478A00120C}" type="pres">
      <dgm:prSet presAssocID="{F17DEF88-3A53-4871-8F5A-CC9705ABA6B4}" presName="childTextArrow" presStyleLbl="fgAccFollowNode1" presStyleIdx="3" presStyleCnt="6">
        <dgm:presLayoutVars>
          <dgm:bulletEnabled val="1"/>
        </dgm:presLayoutVars>
      </dgm:prSet>
      <dgm:spPr/>
    </dgm:pt>
    <dgm:pt modelId="{1C8342CB-51AA-4DC7-955B-A8379E9A14D2}" type="pres">
      <dgm:prSet presAssocID="{B82D775E-C08B-4DCC-95C5-0E2521D3ED66}" presName="sp" presStyleCnt="0"/>
      <dgm:spPr/>
    </dgm:pt>
    <dgm:pt modelId="{70821BB4-C7E4-46D4-9AA1-70C096D77F7A}" type="pres">
      <dgm:prSet presAssocID="{2B1DD3C9-A072-4D14-831F-90956B2F7900}" presName="arrowAndChildren" presStyleCnt="0"/>
      <dgm:spPr/>
    </dgm:pt>
    <dgm:pt modelId="{6EC83688-E9FA-40EB-8947-0C64C6180543}" type="pres">
      <dgm:prSet presAssocID="{2B1DD3C9-A072-4D14-831F-90956B2F7900}" presName="parentTextArrow" presStyleLbl="node1" presStyleIdx="1" presStyleCnt="3"/>
      <dgm:spPr/>
    </dgm:pt>
    <dgm:pt modelId="{5C3BBD4E-3BA4-4F63-8CDB-2A583785E237}" type="pres">
      <dgm:prSet presAssocID="{2B1DD3C9-A072-4D14-831F-90956B2F7900}" presName="arrow" presStyleLbl="node1" presStyleIdx="2" presStyleCnt="3"/>
      <dgm:spPr/>
    </dgm:pt>
    <dgm:pt modelId="{811EF62C-4059-4517-A5C7-7774FB1FE631}" type="pres">
      <dgm:prSet presAssocID="{2B1DD3C9-A072-4D14-831F-90956B2F7900}" presName="descendantArrow" presStyleCnt="0"/>
      <dgm:spPr/>
    </dgm:pt>
    <dgm:pt modelId="{AA441502-9DE3-4C16-A3BE-29E60ED1EDCF}" type="pres">
      <dgm:prSet presAssocID="{E1E92468-CA27-46C4-AC33-2D7820A91C0B}" presName="childTextArrow" presStyleLbl="fgAccFollowNode1" presStyleIdx="4" presStyleCnt="6">
        <dgm:presLayoutVars>
          <dgm:bulletEnabled val="1"/>
        </dgm:presLayoutVars>
      </dgm:prSet>
      <dgm:spPr/>
    </dgm:pt>
    <dgm:pt modelId="{B78178CE-1490-4CD3-8CE5-EB63B3A76207}" type="pres">
      <dgm:prSet presAssocID="{24F2244D-34B2-4C41-B02A-4DB9D0BFCD79}" presName="childTextArrow" presStyleLbl="fgAccFollowNode1" presStyleIdx="5" presStyleCnt="6">
        <dgm:presLayoutVars>
          <dgm:bulletEnabled val="1"/>
        </dgm:presLayoutVars>
      </dgm:prSet>
      <dgm:spPr/>
    </dgm:pt>
  </dgm:ptLst>
  <dgm:cxnLst>
    <dgm:cxn modelId="{F6909AAD-DBE2-4A3A-98BF-9479B45A83D7}" type="presOf" srcId="{7FBCC4C0-420E-482E-87D8-4C319A9CE134}" destId="{94ECA45B-4250-40A2-B81D-B84432CFCDE1}" srcOrd="0" destOrd="0" presId="urn:microsoft.com/office/officeart/2005/8/layout/process4"/>
    <dgm:cxn modelId="{8EDCF6A7-E97F-4E86-B12F-8625F1ACC732}" type="presOf" srcId="{4915E6A6-02B7-4F63-BDFC-07EEB07D1368}" destId="{9BC4A958-8389-4F95-9EEF-DD6FCAFD6F87}" srcOrd="1" destOrd="0" presId="urn:microsoft.com/office/officeart/2005/8/layout/process4"/>
    <dgm:cxn modelId="{AA4F312E-2BC3-48C4-8E43-F9C95FD7C2D6}" srcId="{29FEBB64-A8AA-46EB-8320-CB0B184D9112}" destId="{4915E6A6-02B7-4F63-BDFC-07EEB07D1368}" srcOrd="2" destOrd="0" parTransId="{46D4C85B-9B52-40DD-B799-5F22B001A6DD}" sibTransId="{F3794950-7E04-4C9F-B1E0-AC092BFAE265}"/>
    <dgm:cxn modelId="{6718DD16-20ED-46C0-BF1E-9E0B00085D53}" srcId="{29FEBB64-A8AA-46EB-8320-CB0B184D9112}" destId="{2B1DD3C9-A072-4D14-831F-90956B2F7900}" srcOrd="0" destOrd="0" parTransId="{2B60BDF5-917B-42A6-8705-FDB9B9CACF87}" sibTransId="{B82D775E-C08B-4DCC-95C5-0E2521D3ED66}"/>
    <dgm:cxn modelId="{4FB74AF8-014D-4C81-BA07-EC08ECD20B54}" srcId="{2B1DD3C9-A072-4D14-831F-90956B2F7900}" destId="{24F2244D-34B2-4C41-B02A-4DB9D0BFCD79}" srcOrd="1" destOrd="0" parTransId="{A7C89248-F358-400A-8880-A5922D6B6FA0}" sibTransId="{F5946937-F2D3-484F-8D93-560A63ACA5E8}"/>
    <dgm:cxn modelId="{B4F90591-B18D-4C88-B1C3-9A469801BE2A}" type="presOf" srcId="{1C4AF4D3-2570-4C5B-9F41-FB70E40256D6}" destId="{A5D00F25-104E-406C-841D-31C432DDFD51}" srcOrd="1" destOrd="0" presId="urn:microsoft.com/office/officeart/2005/8/layout/process4"/>
    <dgm:cxn modelId="{ACEECC7A-DFBD-4447-A259-353B9081B0E0}" srcId="{1C4AF4D3-2570-4C5B-9F41-FB70E40256D6}" destId="{7FBCC4C0-420E-482E-87D8-4C319A9CE134}" srcOrd="0" destOrd="0" parTransId="{BA7211D3-99D5-44B4-A84E-88B9F902DC0F}" sibTransId="{EC9DB171-6679-45F6-B1E4-FD13BDC2DD6F}"/>
    <dgm:cxn modelId="{362DE2DD-ED41-4197-8105-CFAC16CEC670}" type="presOf" srcId="{2B1DD3C9-A072-4D14-831F-90956B2F7900}" destId="{6EC83688-E9FA-40EB-8947-0C64C6180543}" srcOrd="0" destOrd="0" presId="urn:microsoft.com/office/officeart/2005/8/layout/process4"/>
    <dgm:cxn modelId="{40518FCB-5EE7-4D02-96A0-255A598CDC4F}" type="presOf" srcId="{0D737867-0F51-4BF5-8D75-7A78D740233F}" destId="{C261F793-80D6-4479-AA5A-F393339BCD70}" srcOrd="0" destOrd="0" presId="urn:microsoft.com/office/officeart/2005/8/layout/process4"/>
    <dgm:cxn modelId="{F37F49CE-BF75-40A2-B463-21D52EA391C2}" type="presOf" srcId="{1C4AF4D3-2570-4C5B-9F41-FB70E40256D6}" destId="{087DBFB0-53BE-464E-9EA1-8BA866C10572}" srcOrd="0" destOrd="0" presId="urn:microsoft.com/office/officeart/2005/8/layout/process4"/>
    <dgm:cxn modelId="{0ECCEEB7-2B81-4B6A-91D8-E715B97424B7}" srcId="{1C4AF4D3-2570-4C5B-9F41-FB70E40256D6}" destId="{F17DEF88-3A53-4871-8F5A-CC9705ABA6B4}" srcOrd="1" destOrd="0" parTransId="{BE49D621-23D0-446F-8B20-41D31868B16C}" sibTransId="{3A707EC8-0065-460E-95F3-2F8683C197E8}"/>
    <dgm:cxn modelId="{B87F1ABF-ACBB-40BE-994B-9EC428F048A9}" type="presOf" srcId="{2B1DD3C9-A072-4D14-831F-90956B2F7900}" destId="{5C3BBD4E-3BA4-4F63-8CDB-2A583785E237}" srcOrd="1" destOrd="0" presId="urn:microsoft.com/office/officeart/2005/8/layout/process4"/>
    <dgm:cxn modelId="{926B1F2C-366F-4B9C-B4A8-3B78AFC56BF0}" type="presOf" srcId="{E1E92468-CA27-46C4-AC33-2D7820A91C0B}" destId="{AA441502-9DE3-4C16-A3BE-29E60ED1EDCF}" srcOrd="0" destOrd="0" presId="urn:microsoft.com/office/officeart/2005/8/layout/process4"/>
    <dgm:cxn modelId="{47886473-6562-4E4D-AC8A-2B72286BFB39}" srcId="{2B1DD3C9-A072-4D14-831F-90956B2F7900}" destId="{E1E92468-CA27-46C4-AC33-2D7820A91C0B}" srcOrd="0" destOrd="0" parTransId="{140D28F4-7579-4749-9387-E82FA02B6E9A}" sibTransId="{632A3DA5-3A26-4A0F-9176-6451E9909D04}"/>
    <dgm:cxn modelId="{F9AD1EFE-C2FF-4185-86F8-3BCCA47CE9B6}" type="presOf" srcId="{F17DEF88-3A53-4871-8F5A-CC9705ABA6B4}" destId="{FDD9E634-F7EA-4833-84CC-16478A00120C}" srcOrd="0" destOrd="0" presId="urn:microsoft.com/office/officeart/2005/8/layout/process4"/>
    <dgm:cxn modelId="{563CC5C1-C7A5-4DD0-8659-8209A33EF4D0}" type="presOf" srcId="{29FEBB64-A8AA-46EB-8320-CB0B184D9112}" destId="{8F624EF5-EBE8-41FB-8626-386700D26A35}" srcOrd="0" destOrd="0" presId="urn:microsoft.com/office/officeart/2005/8/layout/process4"/>
    <dgm:cxn modelId="{8446D6B0-C752-4304-AE0A-59FEC64C0B98}" srcId="{29FEBB64-A8AA-46EB-8320-CB0B184D9112}" destId="{1C4AF4D3-2570-4C5B-9F41-FB70E40256D6}" srcOrd="1" destOrd="0" parTransId="{8ABE6089-D148-446E-8CCC-28481D096209}" sibTransId="{727C4397-A11D-491B-AE49-21EE8E3309F5}"/>
    <dgm:cxn modelId="{9A79241E-946C-49D9-9D8C-907CCB3BFDCC}" srcId="{4915E6A6-02B7-4F63-BDFC-07EEB07D1368}" destId="{0D737867-0F51-4BF5-8D75-7A78D740233F}" srcOrd="1" destOrd="0" parTransId="{C7BE07A8-ADB0-40FD-AFDD-9770EE44503D}" sibTransId="{A786D1CC-B407-4DEB-A9FB-612AF722AE15}"/>
    <dgm:cxn modelId="{C9773CB6-0AA4-4C54-ABF6-8D1E393A1FDE}" type="presOf" srcId="{4915E6A6-02B7-4F63-BDFC-07EEB07D1368}" destId="{BF51213D-B5A5-474C-ABA1-9DD7E2A64477}" srcOrd="0" destOrd="0" presId="urn:microsoft.com/office/officeart/2005/8/layout/process4"/>
    <dgm:cxn modelId="{C266E3A1-80CD-49C3-A247-E0B0513BCFA4}" type="presOf" srcId="{6470EECE-6840-49C0-AA22-BD0817571C8E}" destId="{499CC2A9-2CE1-4548-BBBC-480DB0AA5D2B}" srcOrd="0" destOrd="0" presId="urn:microsoft.com/office/officeart/2005/8/layout/process4"/>
    <dgm:cxn modelId="{85220C7F-A685-4AF9-839C-D636FD965101}" srcId="{4915E6A6-02B7-4F63-BDFC-07EEB07D1368}" destId="{6470EECE-6840-49C0-AA22-BD0817571C8E}" srcOrd="0" destOrd="0" parTransId="{C75FAF7E-31EB-495F-9F5B-D65CDDBE1B34}" sibTransId="{BB85E08F-88E3-4BAB-801A-78A655A840DE}"/>
    <dgm:cxn modelId="{0ADCC207-5A68-4FF3-9379-B12DF960B003}" type="presOf" srcId="{24F2244D-34B2-4C41-B02A-4DB9D0BFCD79}" destId="{B78178CE-1490-4CD3-8CE5-EB63B3A76207}" srcOrd="0" destOrd="0" presId="urn:microsoft.com/office/officeart/2005/8/layout/process4"/>
    <dgm:cxn modelId="{F25F335F-718B-4094-9B83-2C3111A3689D}" type="presParOf" srcId="{8F624EF5-EBE8-41FB-8626-386700D26A35}" destId="{22659242-F256-43F4-80E9-99012B2CA61B}" srcOrd="0" destOrd="0" presId="urn:microsoft.com/office/officeart/2005/8/layout/process4"/>
    <dgm:cxn modelId="{6A807556-7A43-4AC4-91C7-DC04D7116654}" type="presParOf" srcId="{22659242-F256-43F4-80E9-99012B2CA61B}" destId="{BF51213D-B5A5-474C-ABA1-9DD7E2A64477}" srcOrd="0" destOrd="0" presId="urn:microsoft.com/office/officeart/2005/8/layout/process4"/>
    <dgm:cxn modelId="{F4FC5A71-D834-42D1-9A66-E58C68685160}" type="presParOf" srcId="{22659242-F256-43F4-80E9-99012B2CA61B}" destId="{9BC4A958-8389-4F95-9EEF-DD6FCAFD6F87}" srcOrd="1" destOrd="0" presId="urn:microsoft.com/office/officeart/2005/8/layout/process4"/>
    <dgm:cxn modelId="{C77044C4-036B-49A9-9AEA-C383DD5E890A}" type="presParOf" srcId="{22659242-F256-43F4-80E9-99012B2CA61B}" destId="{1F237373-4260-49A5-B003-633916025647}" srcOrd="2" destOrd="0" presId="urn:microsoft.com/office/officeart/2005/8/layout/process4"/>
    <dgm:cxn modelId="{46477B30-59D4-40E6-8A20-7BEF06D041E3}" type="presParOf" srcId="{1F237373-4260-49A5-B003-633916025647}" destId="{499CC2A9-2CE1-4548-BBBC-480DB0AA5D2B}" srcOrd="0" destOrd="0" presId="urn:microsoft.com/office/officeart/2005/8/layout/process4"/>
    <dgm:cxn modelId="{1B2554E2-A0CB-46CD-BEAE-1627A71F9F82}" type="presParOf" srcId="{1F237373-4260-49A5-B003-633916025647}" destId="{C261F793-80D6-4479-AA5A-F393339BCD70}" srcOrd="1" destOrd="0" presId="urn:microsoft.com/office/officeart/2005/8/layout/process4"/>
    <dgm:cxn modelId="{BD6BE12E-A3F8-43FC-84F2-B23FD8CADB4E}" type="presParOf" srcId="{8F624EF5-EBE8-41FB-8626-386700D26A35}" destId="{7D47455D-55D6-42A4-B053-03435B66AF06}" srcOrd="1" destOrd="0" presId="urn:microsoft.com/office/officeart/2005/8/layout/process4"/>
    <dgm:cxn modelId="{B10C8EF8-10C6-4941-A254-092EEA52C187}" type="presParOf" srcId="{8F624EF5-EBE8-41FB-8626-386700D26A35}" destId="{36EF11ED-0988-4AD9-8521-CBBF6AAF2206}" srcOrd="2" destOrd="0" presId="urn:microsoft.com/office/officeart/2005/8/layout/process4"/>
    <dgm:cxn modelId="{7C9BC4BB-0FCF-406F-91FB-046E8CE3C682}" type="presParOf" srcId="{36EF11ED-0988-4AD9-8521-CBBF6AAF2206}" destId="{087DBFB0-53BE-464E-9EA1-8BA866C10572}" srcOrd="0" destOrd="0" presId="urn:microsoft.com/office/officeart/2005/8/layout/process4"/>
    <dgm:cxn modelId="{02029F2C-517B-4F79-AB38-4E086F040678}" type="presParOf" srcId="{36EF11ED-0988-4AD9-8521-CBBF6AAF2206}" destId="{A5D00F25-104E-406C-841D-31C432DDFD51}" srcOrd="1" destOrd="0" presId="urn:microsoft.com/office/officeart/2005/8/layout/process4"/>
    <dgm:cxn modelId="{AF481F43-1625-4AA4-AAF2-F0BB9703B58E}" type="presParOf" srcId="{36EF11ED-0988-4AD9-8521-CBBF6AAF2206}" destId="{02DFF080-7697-46E3-89CB-E4477C2F8F2F}" srcOrd="2" destOrd="0" presId="urn:microsoft.com/office/officeart/2005/8/layout/process4"/>
    <dgm:cxn modelId="{06C34E3D-2773-4553-80DD-3875DAD18772}" type="presParOf" srcId="{02DFF080-7697-46E3-89CB-E4477C2F8F2F}" destId="{94ECA45B-4250-40A2-B81D-B84432CFCDE1}" srcOrd="0" destOrd="0" presId="urn:microsoft.com/office/officeart/2005/8/layout/process4"/>
    <dgm:cxn modelId="{32FD1012-4081-42F2-87D3-6798216FD150}" type="presParOf" srcId="{02DFF080-7697-46E3-89CB-E4477C2F8F2F}" destId="{FDD9E634-F7EA-4833-84CC-16478A00120C}" srcOrd="1" destOrd="0" presId="urn:microsoft.com/office/officeart/2005/8/layout/process4"/>
    <dgm:cxn modelId="{C4F64738-64AC-4A37-8AD4-74264A875F19}" type="presParOf" srcId="{8F624EF5-EBE8-41FB-8626-386700D26A35}" destId="{1C8342CB-51AA-4DC7-955B-A8379E9A14D2}" srcOrd="3" destOrd="0" presId="urn:microsoft.com/office/officeart/2005/8/layout/process4"/>
    <dgm:cxn modelId="{010E1EA3-0855-4A75-9746-C9E5C62385A0}" type="presParOf" srcId="{8F624EF5-EBE8-41FB-8626-386700D26A35}" destId="{70821BB4-C7E4-46D4-9AA1-70C096D77F7A}" srcOrd="4" destOrd="0" presId="urn:microsoft.com/office/officeart/2005/8/layout/process4"/>
    <dgm:cxn modelId="{2E8A5F19-438A-4379-866A-83E689DB84EF}" type="presParOf" srcId="{70821BB4-C7E4-46D4-9AA1-70C096D77F7A}" destId="{6EC83688-E9FA-40EB-8947-0C64C6180543}" srcOrd="0" destOrd="0" presId="urn:microsoft.com/office/officeart/2005/8/layout/process4"/>
    <dgm:cxn modelId="{83D4FB56-58AD-4685-9A1D-06C5FCFEEF50}" type="presParOf" srcId="{70821BB4-C7E4-46D4-9AA1-70C096D77F7A}" destId="{5C3BBD4E-3BA4-4F63-8CDB-2A583785E237}" srcOrd="1" destOrd="0" presId="urn:microsoft.com/office/officeart/2005/8/layout/process4"/>
    <dgm:cxn modelId="{334B85B7-D642-41AE-81A8-248634DA8246}" type="presParOf" srcId="{70821BB4-C7E4-46D4-9AA1-70C096D77F7A}" destId="{811EF62C-4059-4517-A5C7-7774FB1FE631}" srcOrd="2" destOrd="0" presId="urn:microsoft.com/office/officeart/2005/8/layout/process4"/>
    <dgm:cxn modelId="{52AFA008-45E3-4FE1-AF58-CF8C41E63BD3}" type="presParOf" srcId="{811EF62C-4059-4517-A5C7-7774FB1FE631}" destId="{AA441502-9DE3-4C16-A3BE-29E60ED1EDCF}" srcOrd="0" destOrd="0" presId="urn:microsoft.com/office/officeart/2005/8/layout/process4"/>
    <dgm:cxn modelId="{76887CFA-CE1F-4BB1-84D2-06D9B7864164}" type="presParOf" srcId="{811EF62C-4059-4517-A5C7-7774FB1FE631}" destId="{B78178CE-1490-4CD3-8CE5-EB63B3A76207}" srcOrd="1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F33BDD8-FB4B-428C-B260-B74E4D85B280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75E3B5D4-8B99-4F9F-A4CE-932ED8407E31}">
      <dgm:prSet phldrT="[텍스트]"/>
      <dgm:spPr/>
      <dgm:t>
        <a:bodyPr/>
        <a:lstStyle/>
        <a:p>
          <a:pPr latinLnBrk="1"/>
          <a:r>
            <a:rPr lang="ko-KR" altLang="en-US" dirty="0" err="1" smtClean="0"/>
            <a:t>교사의역할</a:t>
          </a:r>
          <a:endParaRPr lang="ko-KR" altLang="en-US" dirty="0"/>
        </a:p>
      </dgm:t>
    </dgm:pt>
    <dgm:pt modelId="{733CC63D-22DD-4049-B0F5-E493855F8CC2}" type="parTrans" cxnId="{75C23336-772C-4CB6-AAF5-47A6A16EF473}">
      <dgm:prSet/>
      <dgm:spPr/>
      <dgm:t>
        <a:bodyPr/>
        <a:lstStyle/>
        <a:p>
          <a:pPr latinLnBrk="1"/>
          <a:endParaRPr lang="ko-KR" altLang="en-US"/>
        </a:p>
      </dgm:t>
    </dgm:pt>
    <dgm:pt modelId="{7956D790-51FF-4079-BA5E-D7F2338C5FC1}" type="sibTrans" cxnId="{75C23336-772C-4CB6-AAF5-47A6A16EF473}">
      <dgm:prSet/>
      <dgm:spPr/>
      <dgm:t>
        <a:bodyPr/>
        <a:lstStyle/>
        <a:p>
          <a:pPr latinLnBrk="1"/>
          <a:endParaRPr lang="ko-KR" altLang="en-US"/>
        </a:p>
      </dgm:t>
    </dgm:pt>
    <dgm:pt modelId="{BF828D57-92A2-47C3-9E2C-C6C35F51949B}">
      <dgm:prSet phldrT="[텍스트]"/>
      <dgm:spPr/>
      <dgm:t>
        <a:bodyPr/>
        <a:lstStyle/>
        <a:p>
          <a:pPr latinLnBrk="1"/>
          <a:r>
            <a:rPr lang="ko-KR" altLang="en-US" dirty="0" smtClean="0"/>
            <a:t>회의진행순서</a:t>
          </a:r>
          <a:endParaRPr lang="ko-KR" altLang="en-US" dirty="0"/>
        </a:p>
      </dgm:t>
    </dgm:pt>
    <dgm:pt modelId="{98A2BB2B-4FA5-461F-80FC-2F772DC46741}" type="parTrans" cxnId="{DAC0A689-1EBF-4DD9-A805-79FD6ACAF206}">
      <dgm:prSet/>
      <dgm:spPr/>
      <dgm:t>
        <a:bodyPr/>
        <a:lstStyle/>
        <a:p>
          <a:pPr latinLnBrk="1"/>
          <a:endParaRPr lang="ko-KR" altLang="en-US"/>
        </a:p>
      </dgm:t>
    </dgm:pt>
    <dgm:pt modelId="{72DE5713-8D44-461E-A511-A4F1BB0EA204}" type="sibTrans" cxnId="{DAC0A689-1EBF-4DD9-A805-79FD6ACAF206}">
      <dgm:prSet/>
      <dgm:spPr/>
      <dgm:t>
        <a:bodyPr/>
        <a:lstStyle/>
        <a:p>
          <a:pPr latinLnBrk="1"/>
          <a:endParaRPr lang="ko-KR" altLang="en-US"/>
        </a:p>
      </dgm:t>
    </dgm:pt>
    <dgm:pt modelId="{D2B2DBF6-6749-4A0A-A10E-3D133E448CE7}">
      <dgm:prSet phldrT="[텍스트]"/>
      <dgm:spPr/>
      <dgm:t>
        <a:bodyPr/>
        <a:lstStyle/>
        <a:p>
          <a:pPr latinLnBrk="1"/>
          <a:r>
            <a:rPr lang="ko-KR" altLang="en-US" dirty="0" smtClean="0"/>
            <a:t>역할</a:t>
          </a:r>
          <a:r>
            <a:rPr lang="en-US" altLang="ko-KR" dirty="0" smtClean="0"/>
            <a:t>(</a:t>
          </a:r>
          <a:r>
            <a:rPr lang="ko-KR" altLang="en-US" dirty="0" smtClean="0"/>
            <a:t>책임</a:t>
          </a:r>
          <a:r>
            <a:rPr lang="en-US" altLang="ko-KR" dirty="0" smtClean="0"/>
            <a:t>)</a:t>
          </a:r>
          <a:endParaRPr lang="ko-KR" altLang="en-US" dirty="0"/>
        </a:p>
      </dgm:t>
    </dgm:pt>
    <dgm:pt modelId="{6806B133-2B7F-4951-9541-836D76D659B7}" type="parTrans" cxnId="{CC56A18D-88F2-4FF7-AF7D-7A239800A1AA}">
      <dgm:prSet/>
      <dgm:spPr/>
      <dgm:t>
        <a:bodyPr/>
        <a:lstStyle/>
        <a:p>
          <a:pPr latinLnBrk="1"/>
          <a:endParaRPr lang="ko-KR" altLang="en-US"/>
        </a:p>
      </dgm:t>
    </dgm:pt>
    <dgm:pt modelId="{D35A0057-D2DB-4A78-B4A7-B924FED79A4B}" type="sibTrans" cxnId="{CC56A18D-88F2-4FF7-AF7D-7A239800A1AA}">
      <dgm:prSet/>
      <dgm:spPr/>
      <dgm:t>
        <a:bodyPr/>
        <a:lstStyle/>
        <a:p>
          <a:pPr latinLnBrk="1"/>
          <a:endParaRPr lang="ko-KR" altLang="en-US"/>
        </a:p>
      </dgm:t>
    </dgm:pt>
    <dgm:pt modelId="{E65C84F4-A4C1-4CC1-9C02-0A07D87EE5D3}">
      <dgm:prSet phldrT="[텍스트]"/>
      <dgm:spPr/>
      <dgm:t>
        <a:bodyPr/>
        <a:lstStyle/>
        <a:p>
          <a:pPr latinLnBrk="1"/>
          <a:r>
            <a:rPr lang="ko-KR" altLang="en-US" dirty="0" smtClean="0"/>
            <a:t>연극</a:t>
          </a:r>
          <a:endParaRPr lang="ko-KR" altLang="en-US" dirty="0"/>
        </a:p>
      </dgm:t>
    </dgm:pt>
    <dgm:pt modelId="{DDF47FB9-AC0C-42F9-93B9-30FEADEC9C57}" type="parTrans" cxnId="{100FDACF-B7ED-48AC-BEFF-D0F789EA3D3A}">
      <dgm:prSet/>
      <dgm:spPr/>
      <dgm:t>
        <a:bodyPr/>
        <a:lstStyle/>
        <a:p>
          <a:pPr latinLnBrk="1"/>
          <a:endParaRPr lang="ko-KR" altLang="en-US"/>
        </a:p>
      </dgm:t>
    </dgm:pt>
    <dgm:pt modelId="{9894873B-91A1-4A42-90B6-7DE4816355B5}" type="sibTrans" cxnId="{100FDACF-B7ED-48AC-BEFF-D0F789EA3D3A}">
      <dgm:prSet/>
      <dgm:spPr/>
      <dgm:t>
        <a:bodyPr/>
        <a:lstStyle/>
        <a:p>
          <a:pPr latinLnBrk="1"/>
          <a:endParaRPr lang="ko-KR" altLang="en-US"/>
        </a:p>
      </dgm:t>
    </dgm:pt>
    <dgm:pt modelId="{1D2BB5DE-C2A8-4A7F-A40F-44F7F034534F}">
      <dgm:prSet phldrT="[텍스트]"/>
      <dgm:spPr/>
      <dgm:t>
        <a:bodyPr/>
        <a:lstStyle/>
        <a:p>
          <a:pPr latinLnBrk="1"/>
          <a:r>
            <a:rPr lang="ko-KR" altLang="en-US" dirty="0" err="1" smtClean="0"/>
            <a:t>연극으로하는</a:t>
          </a:r>
          <a:endParaRPr lang="ko-KR" altLang="en-US" dirty="0"/>
        </a:p>
      </dgm:t>
    </dgm:pt>
    <dgm:pt modelId="{7738E107-8CF4-474B-A26D-76CF99DB6084}" type="parTrans" cxnId="{FA67DE7B-F496-43D6-8849-07EC0C4894AF}">
      <dgm:prSet/>
      <dgm:spPr/>
      <dgm:t>
        <a:bodyPr/>
        <a:lstStyle/>
        <a:p>
          <a:pPr latinLnBrk="1"/>
          <a:endParaRPr lang="ko-KR" altLang="en-US"/>
        </a:p>
      </dgm:t>
    </dgm:pt>
    <dgm:pt modelId="{9C05B0F1-3A85-400C-B5F1-EA502EE9A861}" type="sibTrans" cxnId="{FA67DE7B-F496-43D6-8849-07EC0C4894AF}">
      <dgm:prSet/>
      <dgm:spPr/>
      <dgm:t>
        <a:bodyPr/>
        <a:lstStyle/>
        <a:p>
          <a:pPr latinLnBrk="1"/>
          <a:endParaRPr lang="ko-KR" altLang="en-US"/>
        </a:p>
      </dgm:t>
    </dgm:pt>
    <dgm:pt modelId="{C17B9DE4-86E8-4C1D-B9B6-6B3AD3F4E178}">
      <dgm:prSet phldrT="[텍스트]"/>
      <dgm:spPr/>
      <dgm:t>
        <a:bodyPr/>
        <a:lstStyle/>
        <a:p>
          <a:pPr latinLnBrk="1"/>
          <a:r>
            <a:rPr lang="ko-KR" altLang="en-US" dirty="0" smtClean="0"/>
            <a:t>회의진행방법</a:t>
          </a:r>
          <a:endParaRPr lang="ko-KR" altLang="en-US" dirty="0"/>
        </a:p>
      </dgm:t>
    </dgm:pt>
    <dgm:pt modelId="{5DFF4B7F-E9A0-4BA3-BE7C-D156690890E8}" type="parTrans" cxnId="{69282D03-642D-4DAE-977A-8FF0BB17EC91}">
      <dgm:prSet/>
      <dgm:spPr/>
      <dgm:t>
        <a:bodyPr/>
        <a:lstStyle/>
        <a:p>
          <a:pPr latinLnBrk="1"/>
          <a:endParaRPr lang="ko-KR" altLang="en-US"/>
        </a:p>
      </dgm:t>
    </dgm:pt>
    <dgm:pt modelId="{F88D3C7A-358D-401D-99A9-8708EC061FFD}" type="sibTrans" cxnId="{69282D03-642D-4DAE-977A-8FF0BB17EC91}">
      <dgm:prSet/>
      <dgm:spPr/>
      <dgm:t>
        <a:bodyPr/>
        <a:lstStyle/>
        <a:p>
          <a:pPr latinLnBrk="1"/>
          <a:endParaRPr lang="ko-KR" altLang="en-US"/>
        </a:p>
      </dgm:t>
    </dgm:pt>
    <dgm:pt modelId="{C3870750-91EE-4530-AC33-E0326D393D2B}" type="pres">
      <dgm:prSet presAssocID="{0F33BDD8-FB4B-428C-B260-B74E4D85B280}" presName="Name0" presStyleCnt="0">
        <dgm:presLayoutVars>
          <dgm:dir/>
          <dgm:animLvl val="lvl"/>
          <dgm:resizeHandles/>
        </dgm:presLayoutVars>
      </dgm:prSet>
      <dgm:spPr/>
    </dgm:pt>
    <dgm:pt modelId="{F8FA0D7A-55AB-479D-A9C3-FD726AC12AF5}" type="pres">
      <dgm:prSet presAssocID="{75E3B5D4-8B99-4F9F-A4CE-932ED8407E31}" presName="linNode" presStyleCnt="0"/>
      <dgm:spPr/>
    </dgm:pt>
    <dgm:pt modelId="{5699025A-1C49-40A5-8D8F-9DAEB48A06BE}" type="pres">
      <dgm:prSet presAssocID="{75E3B5D4-8B99-4F9F-A4CE-932ED8407E31}" presName="parentShp" presStyleLbl="node1" presStyleIdx="0" presStyleCnt="2">
        <dgm:presLayoutVars>
          <dgm:bulletEnabled val="1"/>
        </dgm:presLayoutVars>
      </dgm:prSet>
      <dgm:spPr/>
    </dgm:pt>
    <dgm:pt modelId="{E6552B75-4C06-4B68-9370-DD2A4F7FCABD}" type="pres">
      <dgm:prSet presAssocID="{75E3B5D4-8B99-4F9F-A4CE-932ED8407E31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5476332-3380-4BC1-B605-0EFEBD8DD30B}" type="pres">
      <dgm:prSet presAssocID="{7956D790-51FF-4079-BA5E-D7F2338C5FC1}" presName="spacing" presStyleCnt="0"/>
      <dgm:spPr/>
    </dgm:pt>
    <dgm:pt modelId="{5A6C644F-E70E-4A9C-9934-6799A3E03EFD}" type="pres">
      <dgm:prSet presAssocID="{E65C84F4-A4C1-4CC1-9C02-0A07D87EE5D3}" presName="linNode" presStyleCnt="0"/>
      <dgm:spPr/>
    </dgm:pt>
    <dgm:pt modelId="{41D818A8-23EA-4017-9123-672D9A6D5717}" type="pres">
      <dgm:prSet presAssocID="{E65C84F4-A4C1-4CC1-9C02-0A07D87EE5D3}" presName="parentShp" presStyleLbl="node1" presStyleIdx="1" presStyleCnt="2">
        <dgm:presLayoutVars>
          <dgm:bulletEnabled val="1"/>
        </dgm:presLayoutVars>
      </dgm:prSet>
      <dgm:spPr/>
    </dgm:pt>
    <dgm:pt modelId="{38C62196-F09D-42FB-85EB-71B383C9FF44}" type="pres">
      <dgm:prSet presAssocID="{E65C84F4-A4C1-4CC1-9C02-0A07D87EE5D3}" presName="childShp" presStyleLbl="bgAccFollowNode1" presStyleIdx="1" presStyleCnt="2">
        <dgm:presLayoutVars>
          <dgm:bulletEnabled val="1"/>
        </dgm:presLayoutVars>
      </dgm:prSet>
      <dgm:spPr/>
    </dgm:pt>
  </dgm:ptLst>
  <dgm:cxnLst>
    <dgm:cxn modelId="{01F889CE-DFF3-41E8-8748-EECBE5E5C0D8}" type="presOf" srcId="{D2B2DBF6-6749-4A0A-A10E-3D133E448CE7}" destId="{E6552B75-4C06-4B68-9370-DD2A4F7FCABD}" srcOrd="0" destOrd="1" presId="urn:microsoft.com/office/officeart/2005/8/layout/vList6"/>
    <dgm:cxn modelId="{FA67DE7B-F496-43D6-8849-07EC0C4894AF}" srcId="{E65C84F4-A4C1-4CC1-9C02-0A07D87EE5D3}" destId="{1D2BB5DE-C2A8-4A7F-A40F-44F7F034534F}" srcOrd="0" destOrd="0" parTransId="{7738E107-8CF4-474B-A26D-76CF99DB6084}" sibTransId="{9C05B0F1-3A85-400C-B5F1-EA502EE9A861}"/>
    <dgm:cxn modelId="{100FDACF-B7ED-48AC-BEFF-D0F789EA3D3A}" srcId="{0F33BDD8-FB4B-428C-B260-B74E4D85B280}" destId="{E65C84F4-A4C1-4CC1-9C02-0A07D87EE5D3}" srcOrd="1" destOrd="0" parTransId="{DDF47FB9-AC0C-42F9-93B9-30FEADEC9C57}" sibTransId="{9894873B-91A1-4A42-90B6-7DE4816355B5}"/>
    <dgm:cxn modelId="{75C23336-772C-4CB6-AAF5-47A6A16EF473}" srcId="{0F33BDD8-FB4B-428C-B260-B74E4D85B280}" destId="{75E3B5D4-8B99-4F9F-A4CE-932ED8407E31}" srcOrd="0" destOrd="0" parTransId="{733CC63D-22DD-4049-B0F5-E493855F8CC2}" sibTransId="{7956D790-51FF-4079-BA5E-D7F2338C5FC1}"/>
    <dgm:cxn modelId="{CC56A18D-88F2-4FF7-AF7D-7A239800A1AA}" srcId="{75E3B5D4-8B99-4F9F-A4CE-932ED8407E31}" destId="{D2B2DBF6-6749-4A0A-A10E-3D133E448CE7}" srcOrd="1" destOrd="0" parTransId="{6806B133-2B7F-4951-9541-836D76D659B7}" sibTransId="{D35A0057-D2DB-4A78-B4A7-B924FED79A4B}"/>
    <dgm:cxn modelId="{E67CCD48-FAD1-44A1-BF0E-B86D9170EDFB}" type="presOf" srcId="{BF828D57-92A2-47C3-9E2C-C6C35F51949B}" destId="{E6552B75-4C06-4B68-9370-DD2A4F7FCABD}" srcOrd="0" destOrd="0" presId="urn:microsoft.com/office/officeart/2005/8/layout/vList6"/>
    <dgm:cxn modelId="{C3752D16-36C8-45BA-B769-26F0C5BEDB24}" type="presOf" srcId="{E65C84F4-A4C1-4CC1-9C02-0A07D87EE5D3}" destId="{41D818A8-23EA-4017-9123-672D9A6D5717}" srcOrd="0" destOrd="0" presId="urn:microsoft.com/office/officeart/2005/8/layout/vList6"/>
    <dgm:cxn modelId="{DAC0A689-1EBF-4DD9-A805-79FD6ACAF206}" srcId="{75E3B5D4-8B99-4F9F-A4CE-932ED8407E31}" destId="{BF828D57-92A2-47C3-9E2C-C6C35F51949B}" srcOrd="0" destOrd="0" parTransId="{98A2BB2B-4FA5-461F-80FC-2F772DC46741}" sibTransId="{72DE5713-8D44-461E-A511-A4F1BB0EA204}"/>
    <dgm:cxn modelId="{D7A8F130-6734-49C9-82D8-211F08B5B0F9}" type="presOf" srcId="{0F33BDD8-FB4B-428C-B260-B74E4D85B280}" destId="{C3870750-91EE-4530-AC33-E0326D393D2B}" srcOrd="0" destOrd="0" presId="urn:microsoft.com/office/officeart/2005/8/layout/vList6"/>
    <dgm:cxn modelId="{D71D68D7-AC14-4054-AD38-F49A93580E48}" type="presOf" srcId="{C17B9DE4-86E8-4C1D-B9B6-6B3AD3F4E178}" destId="{38C62196-F09D-42FB-85EB-71B383C9FF44}" srcOrd="0" destOrd="1" presId="urn:microsoft.com/office/officeart/2005/8/layout/vList6"/>
    <dgm:cxn modelId="{E446BA24-6C15-4EA8-A0A9-006C2E9EE29E}" type="presOf" srcId="{75E3B5D4-8B99-4F9F-A4CE-932ED8407E31}" destId="{5699025A-1C49-40A5-8D8F-9DAEB48A06BE}" srcOrd="0" destOrd="0" presId="urn:microsoft.com/office/officeart/2005/8/layout/vList6"/>
    <dgm:cxn modelId="{69282D03-642D-4DAE-977A-8FF0BB17EC91}" srcId="{E65C84F4-A4C1-4CC1-9C02-0A07D87EE5D3}" destId="{C17B9DE4-86E8-4C1D-B9B6-6B3AD3F4E178}" srcOrd="1" destOrd="0" parTransId="{5DFF4B7F-E9A0-4BA3-BE7C-D156690890E8}" sibTransId="{F88D3C7A-358D-401D-99A9-8708EC061FFD}"/>
    <dgm:cxn modelId="{A26A2761-96BD-4A69-A729-A84BA879EB1C}" type="presOf" srcId="{1D2BB5DE-C2A8-4A7F-A40F-44F7F034534F}" destId="{38C62196-F09D-42FB-85EB-71B383C9FF44}" srcOrd="0" destOrd="0" presId="urn:microsoft.com/office/officeart/2005/8/layout/vList6"/>
    <dgm:cxn modelId="{43D4B1E6-895D-42C3-876A-F4857F76E76F}" type="presParOf" srcId="{C3870750-91EE-4530-AC33-E0326D393D2B}" destId="{F8FA0D7A-55AB-479D-A9C3-FD726AC12AF5}" srcOrd="0" destOrd="0" presId="urn:microsoft.com/office/officeart/2005/8/layout/vList6"/>
    <dgm:cxn modelId="{D30BEDE5-15D3-4947-9B33-AABF0A8F75EE}" type="presParOf" srcId="{F8FA0D7A-55AB-479D-A9C3-FD726AC12AF5}" destId="{5699025A-1C49-40A5-8D8F-9DAEB48A06BE}" srcOrd="0" destOrd="0" presId="urn:microsoft.com/office/officeart/2005/8/layout/vList6"/>
    <dgm:cxn modelId="{E19ACB5D-D164-42A1-A770-89F541F26CEC}" type="presParOf" srcId="{F8FA0D7A-55AB-479D-A9C3-FD726AC12AF5}" destId="{E6552B75-4C06-4B68-9370-DD2A4F7FCABD}" srcOrd="1" destOrd="0" presId="urn:microsoft.com/office/officeart/2005/8/layout/vList6"/>
    <dgm:cxn modelId="{716E6E75-3BCE-468B-BA25-75FE7574FE05}" type="presParOf" srcId="{C3870750-91EE-4530-AC33-E0326D393D2B}" destId="{85476332-3380-4BC1-B605-0EFEBD8DD30B}" srcOrd="1" destOrd="0" presId="urn:microsoft.com/office/officeart/2005/8/layout/vList6"/>
    <dgm:cxn modelId="{748345D7-31B0-4ABB-AC17-380F5E70C974}" type="presParOf" srcId="{C3870750-91EE-4530-AC33-E0326D393D2B}" destId="{5A6C644F-E70E-4A9C-9934-6799A3E03EFD}" srcOrd="2" destOrd="0" presId="urn:microsoft.com/office/officeart/2005/8/layout/vList6"/>
    <dgm:cxn modelId="{C054ED4E-6FF4-4468-A9E4-31DD5DC05CB1}" type="presParOf" srcId="{5A6C644F-E70E-4A9C-9934-6799A3E03EFD}" destId="{41D818A8-23EA-4017-9123-672D9A6D5717}" srcOrd="0" destOrd="0" presId="urn:microsoft.com/office/officeart/2005/8/layout/vList6"/>
    <dgm:cxn modelId="{69D08E33-C43F-4B9A-B3D2-DBA244909BB1}" type="presParOf" srcId="{5A6C644F-E70E-4A9C-9934-6799A3E03EFD}" destId="{38C62196-F09D-42FB-85EB-71B383C9FF44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5FEA8AC-E3BF-40D9-8B9C-7C7C492C547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A0DBAA58-062E-421B-836D-DECE2B5EF95D}">
      <dgm:prSet phldrT="[텍스트]"/>
      <dgm:spPr/>
      <dgm:t>
        <a:bodyPr/>
        <a:lstStyle/>
        <a:p>
          <a:pPr latinLnBrk="1"/>
          <a:r>
            <a:rPr lang="ko-KR" altLang="en-US" dirty="0" smtClean="0"/>
            <a:t>실제로 회의를 운영할 수 있는 능력을 함양할 수 있다</a:t>
          </a:r>
          <a:r>
            <a:rPr lang="en-US" altLang="ko-KR" dirty="0" smtClean="0"/>
            <a:t>.</a:t>
          </a:r>
          <a:endParaRPr lang="ko-KR" altLang="en-US" dirty="0"/>
        </a:p>
      </dgm:t>
    </dgm:pt>
    <dgm:pt modelId="{ECFC1D86-C3FF-4387-8814-E7A9085F337E}" type="parTrans" cxnId="{995803A3-8F56-4C3B-9F9D-28EBB80C2B89}">
      <dgm:prSet/>
      <dgm:spPr/>
      <dgm:t>
        <a:bodyPr/>
        <a:lstStyle/>
        <a:p>
          <a:pPr latinLnBrk="1"/>
          <a:endParaRPr lang="ko-KR" altLang="en-US"/>
        </a:p>
      </dgm:t>
    </dgm:pt>
    <dgm:pt modelId="{B92CCE41-70FD-413D-A131-68E739C597E2}" type="sibTrans" cxnId="{995803A3-8F56-4C3B-9F9D-28EBB80C2B89}">
      <dgm:prSet/>
      <dgm:spPr/>
      <dgm:t>
        <a:bodyPr/>
        <a:lstStyle/>
        <a:p>
          <a:pPr latinLnBrk="1"/>
          <a:endParaRPr lang="ko-KR" altLang="en-US"/>
        </a:p>
      </dgm:t>
    </dgm:pt>
    <dgm:pt modelId="{E17748DC-5A1A-4976-9965-31477FD4745A}">
      <dgm:prSet custT="1"/>
      <dgm:spPr/>
      <dgm:t>
        <a:bodyPr/>
        <a:lstStyle/>
        <a:p>
          <a:pPr latinLnBrk="1"/>
          <a:r>
            <a:rPr lang="ko-KR" altLang="en-US" sz="3200" dirty="0" smtClean="0"/>
            <a:t>회의는 </a:t>
          </a:r>
          <a:r>
            <a:rPr lang="ko-KR" altLang="en-US" sz="4000" dirty="0" smtClean="0"/>
            <a:t>효과적인</a:t>
          </a:r>
          <a:r>
            <a:rPr lang="ko-KR" altLang="en-US" sz="3200" dirty="0" smtClean="0"/>
            <a:t> 학습 도구가 될 수 있다</a:t>
          </a:r>
          <a:r>
            <a:rPr lang="en-US" altLang="ko-KR" sz="3200" dirty="0" smtClean="0"/>
            <a:t>. </a:t>
          </a:r>
          <a:endParaRPr lang="en-US" altLang="ko-KR" sz="3200" dirty="0"/>
        </a:p>
      </dgm:t>
    </dgm:pt>
    <dgm:pt modelId="{A0F48A50-A0D6-446E-BB96-12D90BB42B07}" type="parTrans" cxnId="{1E66D0BC-931A-4E58-A6D1-2DA8B76366B3}">
      <dgm:prSet/>
      <dgm:spPr/>
      <dgm:t>
        <a:bodyPr/>
        <a:lstStyle/>
        <a:p>
          <a:pPr latinLnBrk="1"/>
          <a:endParaRPr lang="ko-KR" altLang="en-US"/>
        </a:p>
      </dgm:t>
    </dgm:pt>
    <dgm:pt modelId="{20AE371F-78AA-4D57-B779-743CBD632AF2}" type="sibTrans" cxnId="{1E66D0BC-931A-4E58-A6D1-2DA8B76366B3}">
      <dgm:prSet/>
      <dgm:spPr/>
      <dgm:t>
        <a:bodyPr/>
        <a:lstStyle/>
        <a:p>
          <a:pPr latinLnBrk="1"/>
          <a:endParaRPr lang="ko-KR" altLang="en-US"/>
        </a:p>
      </dgm:t>
    </dgm:pt>
    <dgm:pt modelId="{2B178F33-FEBB-49A8-A54A-E6391BA22C28}" type="pres">
      <dgm:prSet presAssocID="{95FEA8AC-E3BF-40D9-8B9C-7C7C492C547C}" presName="linear" presStyleCnt="0">
        <dgm:presLayoutVars>
          <dgm:animLvl val="lvl"/>
          <dgm:resizeHandles val="exact"/>
        </dgm:presLayoutVars>
      </dgm:prSet>
      <dgm:spPr/>
    </dgm:pt>
    <dgm:pt modelId="{B4908624-9947-45C2-94DA-4BADB1B7EB47}" type="pres">
      <dgm:prSet presAssocID="{A0DBAA58-062E-421B-836D-DECE2B5EF95D}" presName="parentText" presStyleLbl="node1" presStyleIdx="0" presStyleCnt="2" custLinFactY="-47389" custLinFactNeighborX="-348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5C965BA-7F3C-4D65-8BDC-5FAC6B64D93D}" type="pres">
      <dgm:prSet presAssocID="{B92CCE41-70FD-413D-A131-68E739C597E2}" presName="spacer" presStyleCnt="0"/>
      <dgm:spPr/>
    </dgm:pt>
    <dgm:pt modelId="{8C65A1CA-61CF-4B62-8A36-BD73AC716381}" type="pres">
      <dgm:prSet presAssocID="{E17748DC-5A1A-4976-9965-31477FD4745A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CEC37E3B-682C-4D2D-93CB-E53F19679F79}" type="presOf" srcId="{E17748DC-5A1A-4976-9965-31477FD4745A}" destId="{8C65A1CA-61CF-4B62-8A36-BD73AC716381}" srcOrd="0" destOrd="0" presId="urn:microsoft.com/office/officeart/2005/8/layout/vList2"/>
    <dgm:cxn modelId="{C13943C6-F950-4798-AFF0-6B1EAABCF482}" type="presOf" srcId="{95FEA8AC-E3BF-40D9-8B9C-7C7C492C547C}" destId="{2B178F33-FEBB-49A8-A54A-E6391BA22C28}" srcOrd="0" destOrd="0" presId="urn:microsoft.com/office/officeart/2005/8/layout/vList2"/>
    <dgm:cxn modelId="{1E66D0BC-931A-4E58-A6D1-2DA8B76366B3}" srcId="{95FEA8AC-E3BF-40D9-8B9C-7C7C492C547C}" destId="{E17748DC-5A1A-4976-9965-31477FD4745A}" srcOrd="1" destOrd="0" parTransId="{A0F48A50-A0D6-446E-BB96-12D90BB42B07}" sibTransId="{20AE371F-78AA-4D57-B779-743CBD632AF2}"/>
    <dgm:cxn modelId="{995803A3-8F56-4C3B-9F9D-28EBB80C2B89}" srcId="{95FEA8AC-E3BF-40D9-8B9C-7C7C492C547C}" destId="{A0DBAA58-062E-421B-836D-DECE2B5EF95D}" srcOrd="0" destOrd="0" parTransId="{ECFC1D86-C3FF-4387-8814-E7A9085F337E}" sibTransId="{B92CCE41-70FD-413D-A131-68E739C597E2}"/>
    <dgm:cxn modelId="{36734CC4-5808-4441-AFB5-486EC5682C8A}" type="presOf" srcId="{A0DBAA58-062E-421B-836D-DECE2B5EF95D}" destId="{B4908624-9947-45C2-94DA-4BADB1B7EB47}" srcOrd="0" destOrd="0" presId="urn:microsoft.com/office/officeart/2005/8/layout/vList2"/>
    <dgm:cxn modelId="{8BDDFF67-60F7-4CF9-B77A-48CE2969DCFD}" type="presParOf" srcId="{2B178F33-FEBB-49A8-A54A-E6391BA22C28}" destId="{B4908624-9947-45C2-94DA-4BADB1B7EB47}" srcOrd="0" destOrd="0" presId="urn:microsoft.com/office/officeart/2005/8/layout/vList2"/>
    <dgm:cxn modelId="{09714343-4B4F-40B6-82DA-3A5550CA8936}" type="presParOf" srcId="{2B178F33-FEBB-49A8-A54A-E6391BA22C28}" destId="{75C965BA-7F3C-4D65-8BDC-5FAC6B64D93D}" srcOrd="1" destOrd="0" presId="urn:microsoft.com/office/officeart/2005/8/layout/vList2"/>
    <dgm:cxn modelId="{57F78944-BCA9-492E-A307-29B0D960F689}" type="presParOf" srcId="{2B178F33-FEBB-49A8-A54A-E6391BA22C28}" destId="{8C65A1CA-61CF-4B62-8A36-BD73AC716381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BC4A958-8389-4F95-9EEF-DD6FCAFD6F87}">
      <dsp:nvSpPr>
        <dsp:cNvPr id="0" name=""/>
        <dsp:cNvSpPr/>
      </dsp:nvSpPr>
      <dsp:spPr>
        <a:xfrm>
          <a:off x="0" y="3304161"/>
          <a:ext cx="8229600" cy="108449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0" tIns="177800" rIns="177800" bIns="177800" numCol="1" spcCol="1270" anchor="ctr" anchorCtr="0">
          <a:noAutofit/>
        </a:bodyPr>
        <a:lstStyle/>
        <a:p>
          <a:pPr lvl="0" algn="ctr" defTabSz="1111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500" b="1" i="0" kern="1200" baseline="0" dirty="0" smtClean="0"/>
            <a:t>학생</a:t>
          </a:r>
          <a:r>
            <a:rPr lang="en-US" altLang="ko-KR" sz="2500" b="1" i="0" kern="1200" baseline="0" dirty="0" smtClean="0"/>
            <a:t>4-H</a:t>
          </a:r>
          <a:r>
            <a:rPr lang="ko-KR" altLang="en-US" sz="2500" b="1" i="0" kern="1200" baseline="0" dirty="0" smtClean="0"/>
            <a:t>통장 개설방법</a:t>
          </a:r>
          <a:r>
            <a:rPr lang="en-US" altLang="ko-KR" sz="2500" b="1" i="0" kern="1200" baseline="0" dirty="0" smtClean="0"/>
            <a:t>(2010</a:t>
          </a:r>
          <a:r>
            <a:rPr lang="ko-KR" altLang="en-US" sz="2500" b="1" i="0" kern="1200" baseline="0" dirty="0" smtClean="0"/>
            <a:t>년</a:t>
          </a:r>
          <a:r>
            <a:rPr lang="en-US" altLang="ko-KR" sz="2500" b="1" i="0" kern="1200" baseline="0" dirty="0" smtClean="0"/>
            <a:t>)</a:t>
          </a:r>
          <a:endParaRPr lang="ko-KR" altLang="en-US" sz="2500" b="1" i="0" kern="1200" baseline="0" dirty="0"/>
        </a:p>
      </dsp:txBody>
      <dsp:txXfrm>
        <a:off x="0" y="3304161"/>
        <a:ext cx="8229600" cy="585629"/>
      </dsp:txXfrm>
    </dsp:sp>
    <dsp:sp modelId="{499CC2A9-2CE1-4548-BBBC-480DB0AA5D2B}">
      <dsp:nvSpPr>
        <dsp:cNvPr id="0" name=""/>
        <dsp:cNvSpPr/>
      </dsp:nvSpPr>
      <dsp:spPr>
        <a:xfrm>
          <a:off x="0" y="3868101"/>
          <a:ext cx="4114799" cy="49886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35560" rIns="199136" bIns="35560" numCol="1" spcCol="1270" anchor="ctr" anchorCtr="0">
          <a:noAutofit/>
        </a:bodyPr>
        <a:lstStyle/>
        <a:p>
          <a:pPr lvl="0" algn="ctr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800" kern="1200" dirty="0" smtClean="0"/>
            <a:t>학생</a:t>
          </a:r>
          <a:r>
            <a:rPr lang="en-US" altLang="ko-KR" sz="2800" kern="1200" dirty="0" smtClean="0"/>
            <a:t>4-H </a:t>
          </a:r>
          <a:r>
            <a:rPr lang="ko-KR" altLang="en-US" sz="2800" kern="1200" dirty="0" smtClean="0"/>
            <a:t>회칙</a:t>
          </a:r>
          <a:endParaRPr lang="ko-KR" altLang="en-US" sz="2800" kern="1200" dirty="0"/>
        </a:p>
      </dsp:txBody>
      <dsp:txXfrm>
        <a:off x="0" y="3868101"/>
        <a:ext cx="4114799" cy="498869"/>
      </dsp:txXfrm>
    </dsp:sp>
    <dsp:sp modelId="{C261F793-80D6-4479-AA5A-F393339BCD70}">
      <dsp:nvSpPr>
        <dsp:cNvPr id="0" name=""/>
        <dsp:cNvSpPr/>
      </dsp:nvSpPr>
      <dsp:spPr>
        <a:xfrm>
          <a:off x="4114800" y="3868101"/>
          <a:ext cx="4114799" cy="49886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35560" rIns="199136" bIns="35560" numCol="1" spcCol="1270" anchor="ctr" anchorCtr="0">
          <a:noAutofit/>
        </a:bodyPr>
        <a:lstStyle/>
        <a:p>
          <a:pPr lvl="0" algn="ctr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800" kern="1200" dirty="0" smtClean="0"/>
            <a:t>농협</a:t>
          </a:r>
          <a:r>
            <a:rPr lang="en-US" altLang="ko-KR" sz="2800" kern="1200" dirty="0" smtClean="0"/>
            <a:t>(</a:t>
          </a:r>
          <a:r>
            <a:rPr lang="ko-KR" altLang="en-US" sz="2800" kern="1200" dirty="0" smtClean="0"/>
            <a:t>통장개설</a:t>
          </a:r>
          <a:r>
            <a:rPr lang="en-US" altLang="ko-KR" sz="2800" kern="1200" dirty="0" smtClean="0"/>
            <a:t>)</a:t>
          </a:r>
          <a:endParaRPr lang="ko-KR" altLang="en-US" sz="2800" kern="1200" dirty="0"/>
        </a:p>
      </dsp:txBody>
      <dsp:txXfrm>
        <a:off x="4114800" y="3868101"/>
        <a:ext cx="4114799" cy="498869"/>
      </dsp:txXfrm>
    </dsp:sp>
    <dsp:sp modelId="{A5D00F25-104E-406C-841D-31C432DDFD51}">
      <dsp:nvSpPr>
        <dsp:cNvPr id="0" name=""/>
        <dsp:cNvSpPr/>
      </dsp:nvSpPr>
      <dsp:spPr>
        <a:xfrm rot="10800000">
          <a:off x="0" y="1652468"/>
          <a:ext cx="8229600" cy="1667960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0" tIns="177800" rIns="177800" bIns="177800" numCol="1" spcCol="1270" anchor="ctr" anchorCtr="0">
          <a:noAutofit/>
        </a:bodyPr>
        <a:lstStyle/>
        <a:p>
          <a:pPr lvl="0" algn="ctr" defTabSz="1111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500" b="1" i="0" kern="1200" baseline="0" dirty="0" smtClean="0"/>
            <a:t>사업자 등록증</a:t>
          </a:r>
          <a:endParaRPr lang="ko-KR" altLang="en-US" sz="2500" b="1" i="0" kern="1200" baseline="0" dirty="0"/>
        </a:p>
      </dsp:txBody>
      <dsp:txXfrm>
        <a:off x="0" y="1652468"/>
        <a:ext cx="8229600" cy="585454"/>
      </dsp:txXfrm>
    </dsp:sp>
    <dsp:sp modelId="{94ECA45B-4250-40A2-B81D-B84432CFCDE1}">
      <dsp:nvSpPr>
        <dsp:cNvPr id="0" name=""/>
        <dsp:cNvSpPr/>
      </dsp:nvSpPr>
      <dsp:spPr>
        <a:xfrm>
          <a:off x="0" y="2237922"/>
          <a:ext cx="4114799" cy="4987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35560" rIns="199136" bIns="35560" numCol="1" spcCol="1270" anchor="ctr" anchorCtr="0">
          <a:noAutofit/>
        </a:bodyPr>
        <a:lstStyle/>
        <a:p>
          <a:pPr lvl="0" algn="ctr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800" kern="1200" dirty="0" smtClean="0"/>
            <a:t>농협</a:t>
          </a:r>
          <a:endParaRPr lang="ko-KR" altLang="en-US" sz="2800" kern="1200" dirty="0"/>
        </a:p>
      </dsp:txBody>
      <dsp:txXfrm>
        <a:off x="0" y="2237922"/>
        <a:ext cx="4114799" cy="498720"/>
      </dsp:txXfrm>
    </dsp:sp>
    <dsp:sp modelId="{FDD9E634-F7EA-4833-84CC-16478A00120C}">
      <dsp:nvSpPr>
        <dsp:cNvPr id="0" name=""/>
        <dsp:cNvSpPr/>
      </dsp:nvSpPr>
      <dsp:spPr>
        <a:xfrm>
          <a:off x="4114800" y="2237922"/>
          <a:ext cx="4114799" cy="4987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35560" rIns="199136" bIns="35560" numCol="1" spcCol="1270" anchor="ctr" anchorCtr="0">
          <a:noAutofit/>
        </a:bodyPr>
        <a:lstStyle/>
        <a:p>
          <a:pPr lvl="0" algn="ctr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800" kern="1200" dirty="0" smtClean="0"/>
            <a:t>학생</a:t>
          </a:r>
          <a:r>
            <a:rPr lang="en-US" altLang="ko-KR" sz="2800" kern="1200" dirty="0" smtClean="0"/>
            <a:t>4-H</a:t>
          </a:r>
          <a:r>
            <a:rPr lang="ko-KR" altLang="en-US" sz="2800" kern="1200" dirty="0" smtClean="0"/>
            <a:t>통장개설</a:t>
          </a:r>
          <a:endParaRPr lang="ko-KR" altLang="en-US" sz="2800" kern="1200" dirty="0"/>
        </a:p>
      </dsp:txBody>
      <dsp:txXfrm>
        <a:off x="4114800" y="2237922"/>
        <a:ext cx="4114799" cy="498720"/>
      </dsp:txXfrm>
    </dsp:sp>
    <dsp:sp modelId="{5C3BBD4E-3BA4-4F63-8CDB-2A583785E237}">
      <dsp:nvSpPr>
        <dsp:cNvPr id="0" name=""/>
        <dsp:cNvSpPr/>
      </dsp:nvSpPr>
      <dsp:spPr>
        <a:xfrm rot="10800000">
          <a:off x="0" y="775"/>
          <a:ext cx="8229600" cy="1667960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0" tIns="177800" rIns="177800" bIns="177800" numCol="1" spcCol="1270" anchor="ctr" anchorCtr="0">
          <a:noAutofit/>
        </a:bodyPr>
        <a:lstStyle/>
        <a:p>
          <a:pPr lvl="0" algn="ctr" defTabSz="1111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2500" b="1" i="0" kern="1200" baseline="0" dirty="0" smtClean="0"/>
            <a:t>4-H</a:t>
          </a:r>
          <a:r>
            <a:rPr lang="ko-KR" altLang="en-US" sz="2500" b="1" i="0" kern="1200" baseline="0" dirty="0" smtClean="0"/>
            <a:t>활동 지원금</a:t>
          </a:r>
          <a:r>
            <a:rPr lang="en-US" altLang="ko-KR" sz="2500" b="1" i="0" kern="1200" baseline="0" dirty="0" smtClean="0"/>
            <a:t>(2009</a:t>
          </a:r>
          <a:r>
            <a:rPr lang="ko-KR" altLang="en-US" sz="2500" b="1" i="0" kern="1200" baseline="0" dirty="0" smtClean="0"/>
            <a:t>년</a:t>
          </a:r>
          <a:r>
            <a:rPr lang="en-US" altLang="ko-KR" sz="2500" b="1" i="0" kern="1200" baseline="0" dirty="0" smtClean="0"/>
            <a:t>)</a:t>
          </a:r>
          <a:endParaRPr lang="ko-KR" altLang="en-US" sz="2500" b="1" i="0" kern="1200" baseline="0" dirty="0"/>
        </a:p>
      </dsp:txBody>
      <dsp:txXfrm>
        <a:off x="0" y="775"/>
        <a:ext cx="8229600" cy="585454"/>
      </dsp:txXfrm>
    </dsp:sp>
    <dsp:sp modelId="{AA441502-9DE3-4C16-A3BE-29E60ED1EDCF}">
      <dsp:nvSpPr>
        <dsp:cNvPr id="0" name=""/>
        <dsp:cNvSpPr/>
      </dsp:nvSpPr>
      <dsp:spPr>
        <a:xfrm>
          <a:off x="0" y="586229"/>
          <a:ext cx="4114799" cy="4987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35560" rIns="199136" bIns="35560" numCol="1" spcCol="1270" anchor="ctr" anchorCtr="0">
          <a:noAutofit/>
        </a:bodyPr>
        <a:lstStyle/>
        <a:p>
          <a:pPr lvl="0" algn="ctr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800" kern="1200" dirty="0" smtClean="0"/>
            <a:t>세무서</a:t>
          </a:r>
          <a:endParaRPr lang="ko-KR" altLang="en-US" sz="2800" kern="1200" dirty="0"/>
        </a:p>
      </dsp:txBody>
      <dsp:txXfrm>
        <a:off x="0" y="586229"/>
        <a:ext cx="4114799" cy="498720"/>
      </dsp:txXfrm>
    </dsp:sp>
    <dsp:sp modelId="{B78178CE-1490-4CD3-8CE5-EB63B3A76207}">
      <dsp:nvSpPr>
        <dsp:cNvPr id="0" name=""/>
        <dsp:cNvSpPr/>
      </dsp:nvSpPr>
      <dsp:spPr>
        <a:xfrm>
          <a:off x="4114800" y="586229"/>
          <a:ext cx="4114799" cy="4987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35560" rIns="199136" bIns="35560" numCol="1" spcCol="1270" anchor="ctr" anchorCtr="0">
          <a:noAutofit/>
        </a:bodyPr>
        <a:lstStyle/>
        <a:p>
          <a:pPr lvl="0" algn="ctr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800" kern="1200" dirty="0" smtClean="0"/>
            <a:t>비영리단체</a:t>
          </a:r>
          <a:endParaRPr lang="ko-KR" altLang="en-US" sz="2800" kern="1200" dirty="0"/>
        </a:p>
      </dsp:txBody>
      <dsp:txXfrm>
        <a:off x="4114800" y="586229"/>
        <a:ext cx="4114799" cy="49872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6552B75-4C06-4B68-9370-DD2A4F7FCABD}">
      <dsp:nvSpPr>
        <dsp:cNvPr id="0" name=""/>
        <dsp:cNvSpPr/>
      </dsp:nvSpPr>
      <dsp:spPr>
        <a:xfrm>
          <a:off x="3291839" y="702"/>
          <a:ext cx="4937760" cy="2738902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575" tIns="28575" rIns="28575" bIns="28575" numCol="1" spcCol="1270" anchor="t" anchorCtr="0">
          <a:noAutofit/>
        </a:bodyPr>
        <a:lstStyle/>
        <a:p>
          <a:pPr marL="285750" lvl="1" indent="-285750" algn="l" defTabSz="20002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4500" kern="1200" dirty="0" smtClean="0"/>
            <a:t>회의진행순서</a:t>
          </a:r>
          <a:endParaRPr lang="ko-KR" altLang="en-US" sz="4500" kern="1200" dirty="0"/>
        </a:p>
        <a:p>
          <a:pPr marL="285750" lvl="1" indent="-285750" algn="l" defTabSz="20002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4500" kern="1200" dirty="0" smtClean="0"/>
            <a:t>역할</a:t>
          </a:r>
          <a:r>
            <a:rPr lang="en-US" altLang="ko-KR" sz="4500" kern="1200" dirty="0" smtClean="0"/>
            <a:t>(</a:t>
          </a:r>
          <a:r>
            <a:rPr lang="ko-KR" altLang="en-US" sz="4500" kern="1200" dirty="0" smtClean="0"/>
            <a:t>책임</a:t>
          </a:r>
          <a:r>
            <a:rPr lang="en-US" altLang="ko-KR" sz="4500" kern="1200" dirty="0" smtClean="0"/>
            <a:t>)</a:t>
          </a:r>
          <a:endParaRPr lang="ko-KR" altLang="en-US" sz="4500" kern="1200" dirty="0"/>
        </a:p>
      </dsp:txBody>
      <dsp:txXfrm>
        <a:off x="3291839" y="702"/>
        <a:ext cx="4937760" cy="2738902"/>
      </dsp:txXfrm>
    </dsp:sp>
    <dsp:sp modelId="{5699025A-1C49-40A5-8D8F-9DAEB48A06BE}">
      <dsp:nvSpPr>
        <dsp:cNvPr id="0" name=""/>
        <dsp:cNvSpPr/>
      </dsp:nvSpPr>
      <dsp:spPr>
        <a:xfrm>
          <a:off x="0" y="702"/>
          <a:ext cx="3291840" cy="273890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lvl="0" algn="ctr" defTabSz="2889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6500" kern="1200" dirty="0" err="1" smtClean="0"/>
            <a:t>교사의역할</a:t>
          </a:r>
          <a:endParaRPr lang="ko-KR" altLang="en-US" sz="6500" kern="1200" dirty="0"/>
        </a:p>
      </dsp:txBody>
      <dsp:txXfrm>
        <a:off x="0" y="702"/>
        <a:ext cx="3291840" cy="2738902"/>
      </dsp:txXfrm>
    </dsp:sp>
    <dsp:sp modelId="{38C62196-F09D-42FB-85EB-71B383C9FF44}">
      <dsp:nvSpPr>
        <dsp:cNvPr id="0" name=""/>
        <dsp:cNvSpPr/>
      </dsp:nvSpPr>
      <dsp:spPr>
        <a:xfrm>
          <a:off x="3291839" y="3013495"/>
          <a:ext cx="4937760" cy="2738902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575" tIns="28575" rIns="28575" bIns="28575" numCol="1" spcCol="1270" anchor="t" anchorCtr="0">
          <a:noAutofit/>
        </a:bodyPr>
        <a:lstStyle/>
        <a:p>
          <a:pPr marL="285750" lvl="1" indent="-285750" algn="l" defTabSz="20002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4500" kern="1200" dirty="0" err="1" smtClean="0"/>
            <a:t>연극으로하는</a:t>
          </a:r>
          <a:endParaRPr lang="ko-KR" altLang="en-US" sz="4500" kern="1200" dirty="0"/>
        </a:p>
        <a:p>
          <a:pPr marL="285750" lvl="1" indent="-285750" algn="l" defTabSz="20002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4500" kern="1200" dirty="0" smtClean="0"/>
            <a:t>회의진행방법</a:t>
          </a:r>
          <a:endParaRPr lang="ko-KR" altLang="en-US" sz="4500" kern="1200" dirty="0"/>
        </a:p>
      </dsp:txBody>
      <dsp:txXfrm>
        <a:off x="3291839" y="3013495"/>
        <a:ext cx="4937760" cy="2738902"/>
      </dsp:txXfrm>
    </dsp:sp>
    <dsp:sp modelId="{41D818A8-23EA-4017-9123-672D9A6D5717}">
      <dsp:nvSpPr>
        <dsp:cNvPr id="0" name=""/>
        <dsp:cNvSpPr/>
      </dsp:nvSpPr>
      <dsp:spPr>
        <a:xfrm>
          <a:off x="0" y="3013495"/>
          <a:ext cx="3291840" cy="273890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lvl="0" algn="ctr" defTabSz="2889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6500" kern="1200" dirty="0" smtClean="0"/>
            <a:t>연극</a:t>
          </a:r>
          <a:endParaRPr lang="ko-KR" altLang="en-US" sz="6500" kern="1200" dirty="0"/>
        </a:p>
      </dsp:txBody>
      <dsp:txXfrm>
        <a:off x="0" y="3013495"/>
        <a:ext cx="3291840" cy="2738902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4908624-9947-45C2-94DA-4BADB1B7EB47}">
      <dsp:nvSpPr>
        <dsp:cNvPr id="0" name=""/>
        <dsp:cNvSpPr/>
      </dsp:nvSpPr>
      <dsp:spPr>
        <a:xfrm>
          <a:off x="0" y="0"/>
          <a:ext cx="8229600" cy="20638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lvl="0" algn="l" defTabSz="21780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4900" kern="1200" dirty="0" smtClean="0"/>
            <a:t>실제로 회의를 운영할 수 있는 능력을 함양할 수 있다</a:t>
          </a:r>
          <a:r>
            <a:rPr lang="en-US" altLang="ko-KR" sz="4900" kern="1200" dirty="0" smtClean="0"/>
            <a:t>.</a:t>
          </a:r>
          <a:endParaRPr lang="ko-KR" altLang="en-US" sz="4900" kern="1200" dirty="0"/>
        </a:p>
      </dsp:txBody>
      <dsp:txXfrm>
        <a:off x="0" y="0"/>
        <a:ext cx="8229600" cy="2063880"/>
      </dsp:txXfrm>
    </dsp:sp>
    <dsp:sp modelId="{8C65A1CA-61CF-4B62-8A36-BD73AC716381}">
      <dsp:nvSpPr>
        <dsp:cNvPr id="0" name=""/>
        <dsp:cNvSpPr/>
      </dsp:nvSpPr>
      <dsp:spPr>
        <a:xfrm>
          <a:off x="0" y="2749485"/>
          <a:ext cx="8229600" cy="20638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3200" kern="1200" dirty="0" smtClean="0"/>
            <a:t>회의는 </a:t>
          </a:r>
          <a:r>
            <a:rPr lang="ko-KR" altLang="en-US" sz="4000" kern="1200" dirty="0" smtClean="0"/>
            <a:t>효과적인</a:t>
          </a:r>
          <a:r>
            <a:rPr lang="ko-KR" altLang="en-US" sz="3200" kern="1200" dirty="0" smtClean="0"/>
            <a:t> 학습 도구가 될 수 있다</a:t>
          </a:r>
          <a:r>
            <a:rPr lang="en-US" altLang="ko-KR" sz="3200" kern="1200" dirty="0" smtClean="0"/>
            <a:t>. </a:t>
          </a:r>
          <a:endParaRPr lang="en-US" altLang="ko-KR" sz="3200" kern="1200" dirty="0"/>
        </a:p>
      </dsp:txBody>
      <dsp:txXfrm>
        <a:off x="0" y="2749485"/>
        <a:ext cx="8229600" cy="20638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7" name="부제목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30" name="날짜 개체 틀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3CA86-E8F9-4FDC-8F0A-CB461A6AD0ED}" type="datetimeFigureOut">
              <a:rPr lang="ko-KR" altLang="en-US" smtClean="0"/>
              <a:t>2011-04-23</a:t>
            </a:fld>
            <a:endParaRPr lang="ko-KR" altLang="en-US"/>
          </a:p>
        </p:txBody>
      </p:sp>
      <p:sp>
        <p:nvSpPr>
          <p:cNvPr id="19" name="바닥글 개체 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7" name="슬라이드 번호 개체 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1360A-968C-4BDE-BE8E-4920842E693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3CA86-E8F9-4FDC-8F0A-CB461A6AD0ED}" type="datetimeFigureOut">
              <a:rPr lang="ko-KR" altLang="en-US" smtClean="0"/>
              <a:t>2011-04-23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1360A-968C-4BDE-BE8E-4920842E693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3CA86-E8F9-4FDC-8F0A-CB461A6AD0ED}" type="datetimeFigureOut">
              <a:rPr lang="ko-KR" altLang="en-US" smtClean="0"/>
              <a:t>2011-04-23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1360A-968C-4BDE-BE8E-4920842E693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3CA86-E8F9-4FDC-8F0A-CB461A6AD0ED}" type="datetimeFigureOut">
              <a:rPr lang="ko-KR" altLang="en-US" smtClean="0"/>
              <a:t>2011-04-23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1360A-968C-4BDE-BE8E-4920842E693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3CA86-E8F9-4FDC-8F0A-CB461A6AD0ED}" type="datetimeFigureOut">
              <a:rPr lang="ko-KR" altLang="en-US" smtClean="0"/>
              <a:t>2011-04-23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1360A-968C-4BDE-BE8E-4920842E693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3CA86-E8F9-4FDC-8F0A-CB461A6AD0ED}" type="datetimeFigureOut">
              <a:rPr lang="ko-KR" altLang="en-US" smtClean="0"/>
              <a:t>2011-04-23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1360A-968C-4BDE-BE8E-4920842E693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3CA86-E8F9-4FDC-8F0A-CB461A6AD0ED}" type="datetimeFigureOut">
              <a:rPr lang="ko-KR" altLang="en-US" smtClean="0"/>
              <a:t>2011-04-23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1360A-968C-4BDE-BE8E-4920842E693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3CA86-E8F9-4FDC-8F0A-CB461A6AD0ED}" type="datetimeFigureOut">
              <a:rPr lang="ko-KR" altLang="en-US" smtClean="0"/>
              <a:t>2011-04-23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1360A-968C-4BDE-BE8E-4920842E693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한쪽 모서리는 잘리고 다른 쪽 모서리는 둥근 사각형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직각 삼각형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3CA86-E8F9-4FDC-8F0A-CB461A6AD0ED}" type="datetimeFigureOut">
              <a:rPr lang="ko-KR" altLang="en-US" smtClean="0"/>
              <a:t>2011-04-23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8E81360A-968C-4BDE-BE8E-4920842E6930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10" name="자유형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자유형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3CA86-E8F9-4FDC-8F0A-CB461A6AD0ED}" type="datetimeFigureOut">
              <a:rPr lang="ko-KR" altLang="en-US" smtClean="0"/>
              <a:t>2011-04-23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1360A-968C-4BDE-BE8E-4920842E693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3CA86-E8F9-4FDC-8F0A-CB461A6AD0ED}" type="datetimeFigureOut">
              <a:rPr lang="ko-KR" altLang="en-US" smtClean="0"/>
              <a:t>2011-04-23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1360A-968C-4BDE-BE8E-4920842E693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자유형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자유형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제목 개체 틀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0" name="텍스트 개체 틀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0" name="날짜 개체 틀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333CA86-E8F9-4FDC-8F0A-CB461A6AD0ED}" type="datetimeFigureOut">
              <a:rPr lang="ko-KR" altLang="en-US" smtClean="0"/>
              <a:t>2011-04-23</a:t>
            </a:fld>
            <a:endParaRPr lang="ko-KR" altLang="en-US"/>
          </a:p>
        </p:txBody>
      </p:sp>
      <p:sp>
        <p:nvSpPr>
          <p:cNvPr id="22" name="바닥글 개체 틀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18" name="슬라이드 번호 개체 틀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E81360A-968C-4BDE-BE8E-4920842E6930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2" name="그룹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자유형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자유형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5" r:id="rId1"/>
    <p:sldLayoutId id="2147483986" r:id="rId2"/>
    <p:sldLayoutId id="2147483987" r:id="rId3"/>
    <p:sldLayoutId id="2147483988" r:id="rId4"/>
    <p:sldLayoutId id="2147483989" r:id="rId5"/>
    <p:sldLayoutId id="2147483990" r:id="rId6"/>
    <p:sldLayoutId id="2147483991" r:id="rId7"/>
    <p:sldLayoutId id="2147483992" r:id="rId8"/>
    <p:sldLayoutId id="2147483993" r:id="rId9"/>
    <p:sldLayoutId id="2147483994" r:id="rId10"/>
    <p:sldLayoutId id="2147483995" r:id="rId11"/>
  </p:sldLayoutIdLst>
  <p:txStyles>
    <p:titleStyle>
      <a:lvl1pPr algn="l" rtl="0" eaLnBrk="1" latinLnBrk="1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1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1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1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1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1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1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1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1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1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285720" y="1357298"/>
            <a:ext cx="7851648" cy="1828800"/>
          </a:xfrm>
        </p:spPr>
        <p:txBody>
          <a:bodyPr>
            <a:normAutofit/>
          </a:bodyPr>
          <a:lstStyle/>
          <a:p>
            <a:r>
              <a:rPr lang="ko-KR" altLang="en-US" sz="6030" dirty="0" smtClean="0">
                <a:ea typeface="맑은 고딕" pitchFamily="50" charset="-127"/>
              </a:rPr>
              <a:t>학생</a:t>
            </a:r>
            <a:r>
              <a:rPr lang="en-US" altLang="ko-KR" sz="6030" dirty="0" smtClean="0">
                <a:ea typeface="맑은 고딕" pitchFamily="50" charset="-127"/>
              </a:rPr>
              <a:t>4-H</a:t>
            </a:r>
            <a:r>
              <a:rPr lang="ko-KR" altLang="en-US" sz="6030" dirty="0" smtClean="0">
                <a:ea typeface="맑은 고딕" pitchFamily="50" charset="-127"/>
              </a:rPr>
              <a:t>활동</a:t>
            </a:r>
            <a:r>
              <a:rPr lang="en-US" altLang="ko-KR" sz="6030" dirty="0" smtClean="0">
                <a:ea typeface="맑은 고딕" pitchFamily="50" charset="-127"/>
              </a:rPr>
              <a:t>(</a:t>
            </a:r>
            <a:r>
              <a:rPr lang="ko-KR" altLang="en-US" sz="6030" dirty="0" smtClean="0">
                <a:ea typeface="맑은 고딕" pitchFamily="50" charset="-127"/>
              </a:rPr>
              <a:t>회의생</a:t>
            </a:r>
            <a:r>
              <a:rPr lang="ko-KR" altLang="en-US" sz="6030" dirty="0" smtClean="0">
                <a:ea typeface="맑은 고딕" pitchFamily="50" charset="-127"/>
              </a:rPr>
              <a:t>활</a:t>
            </a:r>
            <a:r>
              <a:rPr lang="en-US" altLang="ko-KR" sz="6030" dirty="0" smtClean="0">
                <a:ea typeface="맑은 고딕" pitchFamily="50" charset="-127"/>
              </a:rPr>
              <a:t>)</a:t>
            </a:r>
            <a:endParaRPr lang="ko-KR" altLang="en-US" sz="6030" dirty="0">
              <a:ea typeface="맑은 고딕" pitchFamily="50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최  재  호</a:t>
            </a:r>
            <a:endParaRPr lang="ko-KR" altLang="en-US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      </a:t>
            </a:r>
            <a:r>
              <a:rPr lang="en-US" altLang="ko-KR" dirty="0" smtClean="0"/>
              <a:t>000</a:t>
            </a:r>
            <a:r>
              <a:rPr lang="ko-KR" altLang="en-US" dirty="0" smtClean="0"/>
              <a:t>학교 학생</a:t>
            </a:r>
            <a:r>
              <a:rPr lang="en-US" altLang="ko-KR" dirty="0" smtClean="0"/>
              <a:t>4-H </a:t>
            </a:r>
            <a:r>
              <a:rPr lang="ko-KR" altLang="en-US" dirty="0" smtClean="0"/>
              <a:t>회칙</a:t>
            </a:r>
            <a:endParaRPr lang="ko-KR" altLang="en-US" dirty="0"/>
          </a:p>
        </p:txBody>
      </p:sp>
      <p:graphicFrame>
        <p:nvGraphicFramePr>
          <p:cNvPr id="4" name="내용 개체 틀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895996"/>
          </a:xfrm>
        </p:spPr>
        <p:txBody>
          <a:bodyPr>
            <a:normAutofit/>
          </a:bodyPr>
          <a:lstStyle/>
          <a:p>
            <a:r>
              <a:rPr lang="en-US" altLang="ko-KR" b="1" dirty="0" smtClean="0"/>
              <a:t>000</a:t>
            </a:r>
            <a:r>
              <a:rPr lang="ko-KR" altLang="en-US" b="1" dirty="0" smtClean="0"/>
              <a:t>학교 학생</a:t>
            </a:r>
            <a:r>
              <a:rPr lang="en-US" altLang="ko-KR" b="1" dirty="0" smtClean="0"/>
              <a:t>4-H </a:t>
            </a:r>
            <a:r>
              <a:rPr lang="ko-KR" altLang="en-US" b="1" dirty="0" smtClean="0"/>
              <a:t>회칙</a:t>
            </a:r>
            <a:endParaRPr lang="ko-KR" altLang="en-US" dirty="0" smtClean="0"/>
          </a:p>
          <a:p>
            <a:r>
              <a:rPr lang="ko-KR" altLang="en-US" b="1" dirty="0" smtClean="0"/>
              <a:t>제</a:t>
            </a:r>
            <a:r>
              <a:rPr lang="en-US" altLang="ko-KR" b="1" dirty="0" smtClean="0"/>
              <a:t>1</a:t>
            </a:r>
            <a:r>
              <a:rPr lang="ko-KR" altLang="en-US" b="1" dirty="0" smtClean="0"/>
              <a:t>장 총 </a:t>
            </a:r>
            <a:r>
              <a:rPr lang="ko-KR" altLang="en-US" b="1" dirty="0" err="1" smtClean="0"/>
              <a:t>칙</a:t>
            </a:r>
            <a:endParaRPr lang="ko-KR" altLang="en-US" dirty="0" smtClean="0"/>
          </a:p>
          <a:p>
            <a:r>
              <a:rPr lang="ko-KR" altLang="en-US" dirty="0" smtClean="0"/>
              <a:t>제</a:t>
            </a:r>
            <a:r>
              <a:rPr lang="en-US" altLang="ko-KR" dirty="0" smtClean="0"/>
              <a:t>1</a:t>
            </a:r>
            <a:r>
              <a:rPr lang="ko-KR" altLang="en-US" dirty="0" smtClean="0"/>
              <a:t>조 </a:t>
            </a:r>
            <a:r>
              <a:rPr lang="en-US" altLang="ko-KR" dirty="0" smtClean="0"/>
              <a:t>(</a:t>
            </a:r>
            <a:r>
              <a:rPr lang="ko-KR" altLang="en-US" dirty="0" smtClean="0"/>
              <a:t>명칭</a:t>
            </a:r>
            <a:r>
              <a:rPr lang="en-US" altLang="ko-KR" dirty="0" smtClean="0"/>
              <a:t>) </a:t>
            </a:r>
            <a:r>
              <a:rPr lang="ko-KR" altLang="en-US" dirty="0" smtClean="0"/>
              <a:t>본 회는 </a:t>
            </a:r>
            <a:r>
              <a:rPr lang="en-US" altLang="ko-KR" dirty="0" smtClean="0"/>
              <a:t>000</a:t>
            </a:r>
            <a:r>
              <a:rPr lang="ko-KR" altLang="en-US" dirty="0" smtClean="0"/>
              <a:t>학교 학생</a:t>
            </a:r>
            <a:r>
              <a:rPr lang="en-US" altLang="ko-KR" dirty="0" smtClean="0"/>
              <a:t>4-H</a:t>
            </a:r>
            <a:r>
              <a:rPr lang="ko-KR" altLang="en-US" dirty="0" smtClean="0"/>
              <a:t>회라 한다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이하 본 회라 칭한다</a:t>
            </a:r>
            <a:r>
              <a:rPr lang="en-US" altLang="ko-KR" dirty="0" smtClean="0"/>
              <a:t>.</a:t>
            </a:r>
          </a:p>
          <a:p>
            <a:endParaRPr lang="ko-KR" altLang="en-US" dirty="0" smtClean="0"/>
          </a:p>
          <a:p>
            <a:r>
              <a:rPr lang="ko-KR" altLang="en-US" dirty="0" smtClean="0"/>
              <a:t>제</a:t>
            </a:r>
            <a:r>
              <a:rPr lang="en-US" altLang="ko-KR" dirty="0" smtClean="0"/>
              <a:t>2</a:t>
            </a:r>
            <a:r>
              <a:rPr lang="ko-KR" altLang="en-US" dirty="0" smtClean="0"/>
              <a:t>조 </a:t>
            </a:r>
            <a:r>
              <a:rPr lang="en-US" altLang="ko-KR" dirty="0" smtClean="0"/>
              <a:t>(</a:t>
            </a:r>
            <a:r>
              <a:rPr lang="ko-KR" altLang="en-US" dirty="0" smtClean="0"/>
              <a:t>목적</a:t>
            </a:r>
            <a:r>
              <a:rPr lang="en-US" altLang="ko-KR" dirty="0" smtClean="0"/>
              <a:t>) </a:t>
            </a:r>
            <a:r>
              <a:rPr lang="ko-KR" altLang="en-US" dirty="0" smtClean="0"/>
              <a:t>본 회의 목적은 다음과 같다</a:t>
            </a:r>
            <a:r>
              <a:rPr lang="en-US" altLang="ko-KR" dirty="0" smtClean="0"/>
              <a:t>.</a:t>
            </a:r>
            <a:endParaRPr lang="ko-KR" altLang="en-US" dirty="0" smtClean="0"/>
          </a:p>
          <a:p>
            <a:r>
              <a:rPr lang="en-US" altLang="ko-KR" dirty="0" smtClean="0"/>
              <a:t>1. </a:t>
            </a:r>
            <a:r>
              <a:rPr lang="ko-KR" altLang="en-US" dirty="0" smtClean="0"/>
              <a:t>청소년이 자발적이고 능동적인 청소년활동을 전개함으로써 스스로 문화를 창조해 나가고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지덕노체 </a:t>
            </a:r>
            <a:r>
              <a:rPr lang="en-US" altLang="ko-KR" dirty="0" smtClean="0"/>
              <a:t>4-H</a:t>
            </a:r>
            <a:r>
              <a:rPr lang="ko-KR" altLang="en-US" dirty="0" smtClean="0"/>
              <a:t>덕목의 함양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인권과 권익신장에 기여한다</a:t>
            </a:r>
            <a:r>
              <a:rPr lang="en-US" altLang="ko-KR" dirty="0" smtClean="0"/>
              <a:t>.</a:t>
            </a:r>
            <a:endParaRPr lang="ko-KR" altLang="en-US" dirty="0" smtClean="0"/>
          </a:p>
          <a:p>
            <a:r>
              <a:rPr lang="en-US" altLang="ko-KR" dirty="0" smtClean="0"/>
              <a:t>2. </a:t>
            </a:r>
            <a:r>
              <a:rPr lang="ko-KR" altLang="en-US" dirty="0" smtClean="0"/>
              <a:t>청소년들의 공식적인 참여의 장을 마련함으로써 학생회원 자치활동의 구심점으로 자율적인 참여를 이끌어 내고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리더십과 공동체의식 고취</a:t>
            </a:r>
            <a:r>
              <a:rPr lang="en-US" altLang="ko-KR" dirty="0" smtClean="0"/>
              <a:t>, </a:t>
            </a:r>
            <a:r>
              <a:rPr lang="ko-KR" altLang="en-US" dirty="0" smtClean="0"/>
              <a:t>건전한 민주시민으로 성장하도록 기여한다</a:t>
            </a:r>
            <a:r>
              <a:rPr lang="en-US" altLang="ko-KR" dirty="0" smtClean="0"/>
              <a:t>.</a:t>
            </a: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     학생</a:t>
            </a:r>
            <a:r>
              <a:rPr lang="en-US" altLang="ko-KR" dirty="0" smtClean="0"/>
              <a:t>4-H</a:t>
            </a:r>
            <a:r>
              <a:rPr lang="ko-KR" altLang="en-US" dirty="0" smtClean="0"/>
              <a:t>활동 회의생활</a:t>
            </a:r>
            <a:endParaRPr lang="ko-KR" altLang="en-US" dirty="0"/>
          </a:p>
        </p:txBody>
      </p:sp>
      <p:pic>
        <p:nvPicPr>
          <p:cNvPr id="4" name="내용 개체 틀 3" descr="DSC0903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45708" y="1935163"/>
            <a:ext cx="5852583" cy="438943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3"/>
          <p:cNvGraphicFramePr>
            <a:graphicFrameLocks noGrp="1"/>
          </p:cNvGraphicFramePr>
          <p:nvPr>
            <p:ph idx="1"/>
          </p:nvPr>
        </p:nvGraphicFramePr>
        <p:xfrm>
          <a:off x="457200" y="571500"/>
          <a:ext cx="8229600" cy="57531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 descr="SDC1211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84225" y="642938"/>
            <a:ext cx="7575549" cy="56816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 descr="SDC1212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84225" y="642938"/>
            <a:ext cx="7575549" cy="56816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 descr="SDC1213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36600" y="571500"/>
            <a:ext cx="7670800" cy="57531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 descr="SDC1213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41350" y="428625"/>
            <a:ext cx="7861300" cy="58959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내용 개체 틀 5" descr="SDC1202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00034" y="642919"/>
            <a:ext cx="8072494" cy="568168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 descr="DSC0075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36600" y="571500"/>
            <a:ext cx="7670800" cy="57531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 descr="DSC0076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36600" y="571500"/>
            <a:ext cx="7670800" cy="57531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 descr="DSC0950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41350" y="428625"/>
            <a:ext cx="7861300" cy="58959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 descr="sam_0929_psy757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47750" y="769144"/>
            <a:ext cx="7048500" cy="52863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 descr="DSC0156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71472" y="785795"/>
            <a:ext cx="7929618" cy="553880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3"/>
          <p:cNvGraphicFramePr>
            <a:graphicFrameLocks noGrp="1"/>
          </p:cNvGraphicFramePr>
          <p:nvPr>
            <p:ph idx="1"/>
          </p:nvPr>
        </p:nvGraphicFramePr>
        <p:xfrm>
          <a:off x="457200" y="928671"/>
          <a:ext cx="8229600" cy="53578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흐름">
  <a:themeElements>
    <a:clrScheme name="흐름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열정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흐름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50</TotalTime>
  <Words>164</Words>
  <Application>Microsoft Office PowerPoint</Application>
  <PresentationFormat>화면 슬라이드 쇼(4:3)</PresentationFormat>
  <Paragraphs>30</Paragraphs>
  <Slides>16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17" baseType="lpstr">
      <vt:lpstr>흐름</vt:lpstr>
      <vt:lpstr>학생4-H활동(회의생활)</vt:lpstr>
      <vt:lpstr>      000학교 학생4-H 회칙</vt:lpstr>
      <vt:lpstr>슬라이드 3</vt:lpstr>
      <vt:lpstr>     학생4-H활동 회의생활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</vt:vector>
  </TitlesOfParts>
  <Company>hcc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학생4-H활동(회의생활)</dc:title>
  <dc:creator>hccuser</dc:creator>
  <cp:lastModifiedBy>hccuser</cp:lastModifiedBy>
  <cp:revision>6</cp:revision>
  <dcterms:created xsi:type="dcterms:W3CDTF">2011-04-22T15:36:08Z</dcterms:created>
  <dcterms:modified xsi:type="dcterms:W3CDTF">2011-04-22T16:26:24Z</dcterms:modified>
</cp:coreProperties>
</file>